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4"/>
  </p:notesMasterIdLst>
  <p:sldIdLst>
    <p:sldId id="256" r:id="rId2"/>
    <p:sldId id="257" r:id="rId3"/>
  </p:sldIdLst>
  <p:sldSz cx="5327650" cy="7559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860"/>
    <p:restoredTop sz="94658"/>
  </p:normalViewPr>
  <p:slideViewPr>
    <p:cSldViewPr snapToGrid="0">
      <p:cViewPr varScale="1">
        <p:scale>
          <a:sx n="96" d="100"/>
          <a:sy n="96" d="100"/>
        </p:scale>
        <p:origin x="3848" y="4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4D075C-9D06-224A-A68E-09BA42B8FFA4}" type="datetimeFigureOut">
              <a:rPr lang="es-ES" smtClean="0"/>
              <a:t>7/7/25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341563" y="1143000"/>
            <a:ext cx="21748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31CFA4-3E02-2446-989C-4BC5284D851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670682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702899" rtl="0" eaLnBrk="1" latinLnBrk="0" hangingPunct="1">
      <a:defRPr sz="922" kern="1200">
        <a:solidFill>
          <a:schemeClr val="tx1"/>
        </a:solidFill>
        <a:latin typeface="+mn-lt"/>
        <a:ea typeface="+mn-ea"/>
        <a:cs typeface="+mn-cs"/>
      </a:defRPr>
    </a:lvl1pPr>
    <a:lvl2pPr marL="351450" algn="l" defTabSz="702899" rtl="0" eaLnBrk="1" latinLnBrk="0" hangingPunct="1">
      <a:defRPr sz="922" kern="1200">
        <a:solidFill>
          <a:schemeClr val="tx1"/>
        </a:solidFill>
        <a:latin typeface="+mn-lt"/>
        <a:ea typeface="+mn-ea"/>
        <a:cs typeface="+mn-cs"/>
      </a:defRPr>
    </a:lvl2pPr>
    <a:lvl3pPr marL="702899" algn="l" defTabSz="702899" rtl="0" eaLnBrk="1" latinLnBrk="0" hangingPunct="1">
      <a:defRPr sz="922" kern="1200">
        <a:solidFill>
          <a:schemeClr val="tx1"/>
        </a:solidFill>
        <a:latin typeface="+mn-lt"/>
        <a:ea typeface="+mn-ea"/>
        <a:cs typeface="+mn-cs"/>
      </a:defRPr>
    </a:lvl3pPr>
    <a:lvl4pPr marL="1054349" algn="l" defTabSz="702899" rtl="0" eaLnBrk="1" latinLnBrk="0" hangingPunct="1">
      <a:defRPr sz="922" kern="1200">
        <a:solidFill>
          <a:schemeClr val="tx1"/>
        </a:solidFill>
        <a:latin typeface="+mn-lt"/>
        <a:ea typeface="+mn-ea"/>
        <a:cs typeface="+mn-cs"/>
      </a:defRPr>
    </a:lvl4pPr>
    <a:lvl5pPr marL="1405799" algn="l" defTabSz="702899" rtl="0" eaLnBrk="1" latinLnBrk="0" hangingPunct="1">
      <a:defRPr sz="922" kern="1200">
        <a:solidFill>
          <a:schemeClr val="tx1"/>
        </a:solidFill>
        <a:latin typeface="+mn-lt"/>
        <a:ea typeface="+mn-ea"/>
        <a:cs typeface="+mn-cs"/>
      </a:defRPr>
    </a:lvl5pPr>
    <a:lvl6pPr marL="1757248" algn="l" defTabSz="702899" rtl="0" eaLnBrk="1" latinLnBrk="0" hangingPunct="1">
      <a:defRPr sz="922" kern="1200">
        <a:solidFill>
          <a:schemeClr val="tx1"/>
        </a:solidFill>
        <a:latin typeface="+mn-lt"/>
        <a:ea typeface="+mn-ea"/>
        <a:cs typeface="+mn-cs"/>
      </a:defRPr>
    </a:lvl6pPr>
    <a:lvl7pPr marL="2108698" algn="l" defTabSz="702899" rtl="0" eaLnBrk="1" latinLnBrk="0" hangingPunct="1">
      <a:defRPr sz="922" kern="1200">
        <a:solidFill>
          <a:schemeClr val="tx1"/>
        </a:solidFill>
        <a:latin typeface="+mn-lt"/>
        <a:ea typeface="+mn-ea"/>
        <a:cs typeface="+mn-cs"/>
      </a:defRPr>
    </a:lvl7pPr>
    <a:lvl8pPr marL="2460147" algn="l" defTabSz="702899" rtl="0" eaLnBrk="1" latinLnBrk="0" hangingPunct="1">
      <a:defRPr sz="922" kern="1200">
        <a:solidFill>
          <a:schemeClr val="tx1"/>
        </a:solidFill>
        <a:latin typeface="+mn-lt"/>
        <a:ea typeface="+mn-ea"/>
        <a:cs typeface="+mn-cs"/>
      </a:defRPr>
    </a:lvl8pPr>
    <a:lvl9pPr marL="2811597" algn="l" defTabSz="702899" rtl="0" eaLnBrk="1" latinLnBrk="0" hangingPunct="1">
      <a:defRPr sz="922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F31CFA4-3E02-2446-989C-4BC5284D8511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50126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9574" y="1237197"/>
            <a:ext cx="4528503" cy="2631887"/>
          </a:xfrm>
        </p:spPr>
        <p:txBody>
          <a:bodyPr anchor="b"/>
          <a:lstStyle>
            <a:lvl1pPr algn="ctr">
              <a:defRPr sz="3496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5956" y="3970580"/>
            <a:ext cx="3995738" cy="1825171"/>
          </a:xfrm>
        </p:spPr>
        <p:txBody>
          <a:bodyPr/>
          <a:lstStyle>
            <a:lvl1pPr marL="0" indent="0" algn="ctr">
              <a:buNone/>
              <a:defRPr sz="1398"/>
            </a:lvl1pPr>
            <a:lvl2pPr marL="266365" indent="0" algn="ctr">
              <a:buNone/>
              <a:defRPr sz="1165"/>
            </a:lvl2pPr>
            <a:lvl3pPr marL="532729" indent="0" algn="ctr">
              <a:buNone/>
              <a:defRPr sz="1049"/>
            </a:lvl3pPr>
            <a:lvl4pPr marL="799094" indent="0" algn="ctr">
              <a:buNone/>
              <a:defRPr sz="932"/>
            </a:lvl4pPr>
            <a:lvl5pPr marL="1065459" indent="0" algn="ctr">
              <a:buNone/>
              <a:defRPr sz="932"/>
            </a:lvl5pPr>
            <a:lvl6pPr marL="1331824" indent="0" algn="ctr">
              <a:buNone/>
              <a:defRPr sz="932"/>
            </a:lvl6pPr>
            <a:lvl7pPr marL="1598188" indent="0" algn="ctr">
              <a:buNone/>
              <a:defRPr sz="932"/>
            </a:lvl7pPr>
            <a:lvl8pPr marL="1864553" indent="0" algn="ctr">
              <a:buNone/>
              <a:defRPr sz="932"/>
            </a:lvl8pPr>
            <a:lvl9pPr marL="2130918" indent="0" algn="ctr">
              <a:buNone/>
              <a:defRPr sz="932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CE5EB-3796-3047-A187-CE15617A2A6C}" type="datetimeFigureOut">
              <a:rPr lang="es-ES" smtClean="0"/>
              <a:t>7/7/25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AA52A-237B-1845-9EF3-8932DBE1F0B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764622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CE5EB-3796-3047-A187-CE15617A2A6C}" type="datetimeFigureOut">
              <a:rPr lang="es-ES" smtClean="0"/>
              <a:t>7/7/25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AA52A-237B-1845-9EF3-8932DBE1F0B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301718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3501" y="1884671"/>
            <a:ext cx="4595098" cy="3144614"/>
          </a:xfrm>
        </p:spPr>
        <p:txBody>
          <a:bodyPr anchor="b"/>
          <a:lstStyle>
            <a:lvl1pPr>
              <a:defRPr sz="3496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3501" y="5059035"/>
            <a:ext cx="4595098" cy="1653678"/>
          </a:xfrm>
        </p:spPr>
        <p:txBody>
          <a:bodyPr/>
          <a:lstStyle>
            <a:lvl1pPr marL="0" indent="0">
              <a:buNone/>
              <a:defRPr sz="1398">
                <a:solidFill>
                  <a:schemeClr val="tx1">
                    <a:tint val="82000"/>
                  </a:schemeClr>
                </a:solidFill>
              </a:defRPr>
            </a:lvl1pPr>
            <a:lvl2pPr marL="266365" indent="0">
              <a:buNone/>
              <a:defRPr sz="1165">
                <a:solidFill>
                  <a:schemeClr val="tx1">
                    <a:tint val="82000"/>
                  </a:schemeClr>
                </a:solidFill>
              </a:defRPr>
            </a:lvl2pPr>
            <a:lvl3pPr marL="532729" indent="0">
              <a:buNone/>
              <a:defRPr sz="1049">
                <a:solidFill>
                  <a:schemeClr val="tx1">
                    <a:tint val="82000"/>
                  </a:schemeClr>
                </a:solidFill>
              </a:defRPr>
            </a:lvl3pPr>
            <a:lvl4pPr marL="799094" indent="0">
              <a:buNone/>
              <a:defRPr sz="932">
                <a:solidFill>
                  <a:schemeClr val="tx1">
                    <a:tint val="82000"/>
                  </a:schemeClr>
                </a:solidFill>
              </a:defRPr>
            </a:lvl4pPr>
            <a:lvl5pPr marL="1065459" indent="0">
              <a:buNone/>
              <a:defRPr sz="932">
                <a:solidFill>
                  <a:schemeClr val="tx1">
                    <a:tint val="82000"/>
                  </a:schemeClr>
                </a:solidFill>
              </a:defRPr>
            </a:lvl5pPr>
            <a:lvl6pPr marL="1331824" indent="0">
              <a:buNone/>
              <a:defRPr sz="932">
                <a:solidFill>
                  <a:schemeClr val="tx1">
                    <a:tint val="82000"/>
                  </a:schemeClr>
                </a:solidFill>
              </a:defRPr>
            </a:lvl6pPr>
            <a:lvl7pPr marL="1598188" indent="0">
              <a:buNone/>
              <a:defRPr sz="932">
                <a:solidFill>
                  <a:schemeClr val="tx1">
                    <a:tint val="82000"/>
                  </a:schemeClr>
                </a:solidFill>
              </a:defRPr>
            </a:lvl7pPr>
            <a:lvl8pPr marL="1864553" indent="0">
              <a:buNone/>
              <a:defRPr sz="932">
                <a:solidFill>
                  <a:schemeClr val="tx1">
                    <a:tint val="82000"/>
                  </a:schemeClr>
                </a:solidFill>
              </a:defRPr>
            </a:lvl8pPr>
            <a:lvl9pPr marL="2130918" indent="0">
              <a:buNone/>
              <a:defRPr sz="932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CE5EB-3796-3047-A187-CE15617A2A6C}" type="datetimeFigureOut">
              <a:rPr lang="es-ES" smtClean="0"/>
              <a:t>7/7/25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AA52A-237B-1845-9EF3-8932DBE1F0B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32373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6276" y="2012414"/>
            <a:ext cx="2264251" cy="479654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97123" y="2012414"/>
            <a:ext cx="2264251" cy="479654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CE5EB-3796-3047-A187-CE15617A2A6C}" type="datetimeFigureOut">
              <a:rPr lang="es-ES" smtClean="0"/>
              <a:t>7/7/25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AA52A-237B-1845-9EF3-8932DBE1F0B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16450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6970" y="402484"/>
            <a:ext cx="4595098" cy="1461188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6971" y="1853171"/>
            <a:ext cx="2253845" cy="908210"/>
          </a:xfrm>
        </p:spPr>
        <p:txBody>
          <a:bodyPr anchor="b"/>
          <a:lstStyle>
            <a:lvl1pPr marL="0" indent="0">
              <a:buNone/>
              <a:defRPr sz="1398" b="1"/>
            </a:lvl1pPr>
            <a:lvl2pPr marL="266365" indent="0">
              <a:buNone/>
              <a:defRPr sz="1165" b="1"/>
            </a:lvl2pPr>
            <a:lvl3pPr marL="532729" indent="0">
              <a:buNone/>
              <a:defRPr sz="1049" b="1"/>
            </a:lvl3pPr>
            <a:lvl4pPr marL="799094" indent="0">
              <a:buNone/>
              <a:defRPr sz="932" b="1"/>
            </a:lvl4pPr>
            <a:lvl5pPr marL="1065459" indent="0">
              <a:buNone/>
              <a:defRPr sz="932" b="1"/>
            </a:lvl5pPr>
            <a:lvl6pPr marL="1331824" indent="0">
              <a:buNone/>
              <a:defRPr sz="932" b="1"/>
            </a:lvl6pPr>
            <a:lvl7pPr marL="1598188" indent="0">
              <a:buNone/>
              <a:defRPr sz="932" b="1"/>
            </a:lvl7pPr>
            <a:lvl8pPr marL="1864553" indent="0">
              <a:buNone/>
              <a:defRPr sz="932" b="1"/>
            </a:lvl8pPr>
            <a:lvl9pPr marL="2130918" indent="0">
              <a:buNone/>
              <a:defRPr sz="932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6971" y="2761381"/>
            <a:ext cx="2253845" cy="406157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697123" y="1853171"/>
            <a:ext cx="2264945" cy="908210"/>
          </a:xfrm>
        </p:spPr>
        <p:txBody>
          <a:bodyPr anchor="b"/>
          <a:lstStyle>
            <a:lvl1pPr marL="0" indent="0">
              <a:buNone/>
              <a:defRPr sz="1398" b="1"/>
            </a:lvl1pPr>
            <a:lvl2pPr marL="266365" indent="0">
              <a:buNone/>
              <a:defRPr sz="1165" b="1"/>
            </a:lvl2pPr>
            <a:lvl3pPr marL="532729" indent="0">
              <a:buNone/>
              <a:defRPr sz="1049" b="1"/>
            </a:lvl3pPr>
            <a:lvl4pPr marL="799094" indent="0">
              <a:buNone/>
              <a:defRPr sz="932" b="1"/>
            </a:lvl4pPr>
            <a:lvl5pPr marL="1065459" indent="0">
              <a:buNone/>
              <a:defRPr sz="932" b="1"/>
            </a:lvl5pPr>
            <a:lvl6pPr marL="1331824" indent="0">
              <a:buNone/>
              <a:defRPr sz="932" b="1"/>
            </a:lvl6pPr>
            <a:lvl7pPr marL="1598188" indent="0">
              <a:buNone/>
              <a:defRPr sz="932" b="1"/>
            </a:lvl7pPr>
            <a:lvl8pPr marL="1864553" indent="0">
              <a:buNone/>
              <a:defRPr sz="932" b="1"/>
            </a:lvl8pPr>
            <a:lvl9pPr marL="2130918" indent="0">
              <a:buNone/>
              <a:defRPr sz="932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697123" y="2761381"/>
            <a:ext cx="2264945" cy="406157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CE5EB-3796-3047-A187-CE15617A2A6C}" type="datetimeFigureOut">
              <a:rPr lang="es-ES" smtClean="0"/>
              <a:t>7/7/25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AA52A-237B-1845-9EF3-8932DBE1F0B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80764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CE5EB-3796-3047-A187-CE15617A2A6C}" type="datetimeFigureOut">
              <a:rPr lang="es-ES" smtClean="0"/>
              <a:t>7/7/25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AA52A-237B-1845-9EF3-8932DBE1F0B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517407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CE5EB-3796-3047-A187-CE15617A2A6C}" type="datetimeFigureOut">
              <a:rPr lang="es-ES" smtClean="0"/>
              <a:t>7/7/25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AA52A-237B-1845-9EF3-8932DBE1F0B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65315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6970" y="503978"/>
            <a:ext cx="1718306" cy="1763924"/>
          </a:xfrm>
        </p:spPr>
        <p:txBody>
          <a:bodyPr anchor="b"/>
          <a:lstStyle>
            <a:lvl1pPr>
              <a:defRPr sz="1864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64945" y="1088455"/>
            <a:ext cx="2697123" cy="5372269"/>
          </a:xfrm>
        </p:spPr>
        <p:txBody>
          <a:bodyPr/>
          <a:lstStyle>
            <a:lvl1pPr>
              <a:defRPr sz="1864"/>
            </a:lvl1pPr>
            <a:lvl2pPr>
              <a:defRPr sz="1631"/>
            </a:lvl2pPr>
            <a:lvl3pPr>
              <a:defRPr sz="1398"/>
            </a:lvl3pPr>
            <a:lvl4pPr>
              <a:defRPr sz="1165"/>
            </a:lvl4pPr>
            <a:lvl5pPr>
              <a:defRPr sz="1165"/>
            </a:lvl5pPr>
            <a:lvl6pPr>
              <a:defRPr sz="1165"/>
            </a:lvl6pPr>
            <a:lvl7pPr>
              <a:defRPr sz="1165"/>
            </a:lvl7pPr>
            <a:lvl8pPr>
              <a:defRPr sz="1165"/>
            </a:lvl8pPr>
            <a:lvl9pPr>
              <a:defRPr sz="1165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6970" y="2267902"/>
            <a:ext cx="1718306" cy="4201570"/>
          </a:xfrm>
        </p:spPr>
        <p:txBody>
          <a:bodyPr/>
          <a:lstStyle>
            <a:lvl1pPr marL="0" indent="0">
              <a:buNone/>
              <a:defRPr sz="932"/>
            </a:lvl1pPr>
            <a:lvl2pPr marL="266365" indent="0">
              <a:buNone/>
              <a:defRPr sz="816"/>
            </a:lvl2pPr>
            <a:lvl3pPr marL="532729" indent="0">
              <a:buNone/>
              <a:defRPr sz="699"/>
            </a:lvl3pPr>
            <a:lvl4pPr marL="799094" indent="0">
              <a:buNone/>
              <a:defRPr sz="583"/>
            </a:lvl4pPr>
            <a:lvl5pPr marL="1065459" indent="0">
              <a:buNone/>
              <a:defRPr sz="583"/>
            </a:lvl5pPr>
            <a:lvl6pPr marL="1331824" indent="0">
              <a:buNone/>
              <a:defRPr sz="583"/>
            </a:lvl6pPr>
            <a:lvl7pPr marL="1598188" indent="0">
              <a:buNone/>
              <a:defRPr sz="583"/>
            </a:lvl7pPr>
            <a:lvl8pPr marL="1864553" indent="0">
              <a:buNone/>
              <a:defRPr sz="583"/>
            </a:lvl8pPr>
            <a:lvl9pPr marL="2130918" indent="0">
              <a:buNone/>
              <a:defRPr sz="583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CE5EB-3796-3047-A187-CE15617A2A6C}" type="datetimeFigureOut">
              <a:rPr lang="es-ES" smtClean="0"/>
              <a:t>7/7/25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AA52A-237B-1845-9EF3-8932DBE1F0B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78189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6970" y="503978"/>
            <a:ext cx="1718306" cy="1763924"/>
          </a:xfrm>
        </p:spPr>
        <p:txBody>
          <a:bodyPr anchor="b"/>
          <a:lstStyle>
            <a:lvl1pPr>
              <a:defRPr sz="1864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64945" y="1088455"/>
            <a:ext cx="2697123" cy="5372269"/>
          </a:xfrm>
        </p:spPr>
        <p:txBody>
          <a:bodyPr anchor="t"/>
          <a:lstStyle>
            <a:lvl1pPr marL="0" indent="0">
              <a:buNone/>
              <a:defRPr sz="1864"/>
            </a:lvl1pPr>
            <a:lvl2pPr marL="266365" indent="0">
              <a:buNone/>
              <a:defRPr sz="1631"/>
            </a:lvl2pPr>
            <a:lvl3pPr marL="532729" indent="0">
              <a:buNone/>
              <a:defRPr sz="1398"/>
            </a:lvl3pPr>
            <a:lvl4pPr marL="799094" indent="0">
              <a:buNone/>
              <a:defRPr sz="1165"/>
            </a:lvl4pPr>
            <a:lvl5pPr marL="1065459" indent="0">
              <a:buNone/>
              <a:defRPr sz="1165"/>
            </a:lvl5pPr>
            <a:lvl6pPr marL="1331824" indent="0">
              <a:buNone/>
              <a:defRPr sz="1165"/>
            </a:lvl6pPr>
            <a:lvl7pPr marL="1598188" indent="0">
              <a:buNone/>
              <a:defRPr sz="1165"/>
            </a:lvl7pPr>
            <a:lvl8pPr marL="1864553" indent="0">
              <a:buNone/>
              <a:defRPr sz="1165"/>
            </a:lvl8pPr>
            <a:lvl9pPr marL="2130918" indent="0">
              <a:buNone/>
              <a:defRPr sz="1165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6970" y="2267902"/>
            <a:ext cx="1718306" cy="4201570"/>
          </a:xfrm>
        </p:spPr>
        <p:txBody>
          <a:bodyPr/>
          <a:lstStyle>
            <a:lvl1pPr marL="0" indent="0">
              <a:buNone/>
              <a:defRPr sz="932"/>
            </a:lvl1pPr>
            <a:lvl2pPr marL="266365" indent="0">
              <a:buNone/>
              <a:defRPr sz="816"/>
            </a:lvl2pPr>
            <a:lvl3pPr marL="532729" indent="0">
              <a:buNone/>
              <a:defRPr sz="699"/>
            </a:lvl3pPr>
            <a:lvl4pPr marL="799094" indent="0">
              <a:buNone/>
              <a:defRPr sz="583"/>
            </a:lvl4pPr>
            <a:lvl5pPr marL="1065459" indent="0">
              <a:buNone/>
              <a:defRPr sz="583"/>
            </a:lvl5pPr>
            <a:lvl6pPr marL="1331824" indent="0">
              <a:buNone/>
              <a:defRPr sz="583"/>
            </a:lvl6pPr>
            <a:lvl7pPr marL="1598188" indent="0">
              <a:buNone/>
              <a:defRPr sz="583"/>
            </a:lvl7pPr>
            <a:lvl8pPr marL="1864553" indent="0">
              <a:buNone/>
              <a:defRPr sz="583"/>
            </a:lvl8pPr>
            <a:lvl9pPr marL="2130918" indent="0">
              <a:buNone/>
              <a:defRPr sz="583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CE5EB-3796-3047-A187-CE15617A2A6C}" type="datetimeFigureOut">
              <a:rPr lang="es-ES" smtClean="0"/>
              <a:t>7/7/25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AA52A-237B-1845-9EF3-8932DBE1F0B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49857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CE5EB-3796-3047-A187-CE15617A2A6C}" type="datetimeFigureOut">
              <a:rPr lang="es-ES" smtClean="0"/>
              <a:t>7/7/25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AA52A-237B-1845-9EF3-8932DBE1F0B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817749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2600" y="402483"/>
            <a:ext cx="1148775" cy="64064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66276" y="402483"/>
            <a:ext cx="3379728" cy="6406475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9CE5EB-3796-3047-A187-CE15617A2A6C}" type="datetimeFigureOut">
              <a:rPr lang="es-ES" smtClean="0"/>
              <a:t>7/7/25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AA52A-237B-1845-9EF3-8932DBE1F0B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21081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6276" y="402484"/>
            <a:ext cx="4595098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6276" y="2012414"/>
            <a:ext cx="4595098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6276" y="7006700"/>
            <a:ext cx="1198721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99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59CE5EB-3796-3047-A187-CE15617A2A6C}" type="datetimeFigureOut">
              <a:rPr lang="es-ES" smtClean="0"/>
              <a:t>7/7/25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64784" y="7006700"/>
            <a:ext cx="1798082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99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762653" y="7006700"/>
            <a:ext cx="1198721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99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BCAA52A-237B-1845-9EF3-8932DBE1F0B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28493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532729" rtl="0" eaLnBrk="1" latinLnBrk="0" hangingPunct="1">
        <a:lnSpc>
          <a:spcPct val="90000"/>
        </a:lnSpc>
        <a:spcBef>
          <a:spcPct val="0"/>
        </a:spcBef>
        <a:buNone/>
        <a:defRPr sz="256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3182" indent="-133182" algn="l" defTabSz="532729" rtl="0" eaLnBrk="1" latinLnBrk="0" hangingPunct="1">
        <a:lnSpc>
          <a:spcPct val="90000"/>
        </a:lnSpc>
        <a:spcBef>
          <a:spcPts val="583"/>
        </a:spcBef>
        <a:buFont typeface="Arial" panose="020B0604020202020204" pitchFamily="34" charset="0"/>
        <a:buChar char="•"/>
        <a:defRPr sz="1631" kern="1200">
          <a:solidFill>
            <a:schemeClr val="tx1"/>
          </a:solidFill>
          <a:latin typeface="+mn-lt"/>
          <a:ea typeface="+mn-ea"/>
          <a:cs typeface="+mn-cs"/>
        </a:defRPr>
      </a:lvl1pPr>
      <a:lvl2pPr marL="399547" indent="-133182" algn="l" defTabSz="532729" rtl="0" eaLnBrk="1" latinLnBrk="0" hangingPunct="1">
        <a:lnSpc>
          <a:spcPct val="90000"/>
        </a:lnSpc>
        <a:spcBef>
          <a:spcPts val="291"/>
        </a:spcBef>
        <a:buFont typeface="Arial" panose="020B0604020202020204" pitchFamily="34" charset="0"/>
        <a:buChar char="•"/>
        <a:defRPr sz="1398" kern="1200">
          <a:solidFill>
            <a:schemeClr val="tx1"/>
          </a:solidFill>
          <a:latin typeface="+mn-lt"/>
          <a:ea typeface="+mn-ea"/>
          <a:cs typeface="+mn-cs"/>
        </a:defRPr>
      </a:lvl2pPr>
      <a:lvl3pPr marL="665912" indent="-133182" algn="l" defTabSz="532729" rtl="0" eaLnBrk="1" latinLnBrk="0" hangingPunct="1">
        <a:lnSpc>
          <a:spcPct val="90000"/>
        </a:lnSpc>
        <a:spcBef>
          <a:spcPts val="291"/>
        </a:spcBef>
        <a:buFont typeface="Arial" panose="020B0604020202020204" pitchFamily="34" charset="0"/>
        <a:buChar char="•"/>
        <a:defRPr sz="1165" kern="1200">
          <a:solidFill>
            <a:schemeClr val="tx1"/>
          </a:solidFill>
          <a:latin typeface="+mn-lt"/>
          <a:ea typeface="+mn-ea"/>
          <a:cs typeface="+mn-cs"/>
        </a:defRPr>
      </a:lvl3pPr>
      <a:lvl4pPr marL="932277" indent="-133182" algn="l" defTabSz="532729" rtl="0" eaLnBrk="1" latinLnBrk="0" hangingPunct="1">
        <a:lnSpc>
          <a:spcPct val="90000"/>
        </a:lnSpc>
        <a:spcBef>
          <a:spcPts val="291"/>
        </a:spcBef>
        <a:buFont typeface="Arial" panose="020B0604020202020204" pitchFamily="34" charset="0"/>
        <a:buChar char="•"/>
        <a:defRPr sz="1049" kern="1200">
          <a:solidFill>
            <a:schemeClr val="tx1"/>
          </a:solidFill>
          <a:latin typeface="+mn-lt"/>
          <a:ea typeface="+mn-ea"/>
          <a:cs typeface="+mn-cs"/>
        </a:defRPr>
      </a:lvl4pPr>
      <a:lvl5pPr marL="1198641" indent="-133182" algn="l" defTabSz="532729" rtl="0" eaLnBrk="1" latinLnBrk="0" hangingPunct="1">
        <a:lnSpc>
          <a:spcPct val="90000"/>
        </a:lnSpc>
        <a:spcBef>
          <a:spcPts val="291"/>
        </a:spcBef>
        <a:buFont typeface="Arial" panose="020B0604020202020204" pitchFamily="34" charset="0"/>
        <a:buChar char="•"/>
        <a:defRPr sz="1049" kern="1200">
          <a:solidFill>
            <a:schemeClr val="tx1"/>
          </a:solidFill>
          <a:latin typeface="+mn-lt"/>
          <a:ea typeface="+mn-ea"/>
          <a:cs typeface="+mn-cs"/>
        </a:defRPr>
      </a:lvl5pPr>
      <a:lvl6pPr marL="1465006" indent="-133182" algn="l" defTabSz="532729" rtl="0" eaLnBrk="1" latinLnBrk="0" hangingPunct="1">
        <a:lnSpc>
          <a:spcPct val="90000"/>
        </a:lnSpc>
        <a:spcBef>
          <a:spcPts val="291"/>
        </a:spcBef>
        <a:buFont typeface="Arial" panose="020B0604020202020204" pitchFamily="34" charset="0"/>
        <a:buChar char="•"/>
        <a:defRPr sz="1049" kern="1200">
          <a:solidFill>
            <a:schemeClr val="tx1"/>
          </a:solidFill>
          <a:latin typeface="+mn-lt"/>
          <a:ea typeface="+mn-ea"/>
          <a:cs typeface="+mn-cs"/>
        </a:defRPr>
      </a:lvl6pPr>
      <a:lvl7pPr marL="1731371" indent="-133182" algn="l" defTabSz="532729" rtl="0" eaLnBrk="1" latinLnBrk="0" hangingPunct="1">
        <a:lnSpc>
          <a:spcPct val="90000"/>
        </a:lnSpc>
        <a:spcBef>
          <a:spcPts val="291"/>
        </a:spcBef>
        <a:buFont typeface="Arial" panose="020B0604020202020204" pitchFamily="34" charset="0"/>
        <a:buChar char="•"/>
        <a:defRPr sz="1049" kern="1200">
          <a:solidFill>
            <a:schemeClr val="tx1"/>
          </a:solidFill>
          <a:latin typeface="+mn-lt"/>
          <a:ea typeface="+mn-ea"/>
          <a:cs typeface="+mn-cs"/>
        </a:defRPr>
      </a:lvl7pPr>
      <a:lvl8pPr marL="1997735" indent="-133182" algn="l" defTabSz="532729" rtl="0" eaLnBrk="1" latinLnBrk="0" hangingPunct="1">
        <a:lnSpc>
          <a:spcPct val="90000"/>
        </a:lnSpc>
        <a:spcBef>
          <a:spcPts val="291"/>
        </a:spcBef>
        <a:buFont typeface="Arial" panose="020B0604020202020204" pitchFamily="34" charset="0"/>
        <a:buChar char="•"/>
        <a:defRPr sz="1049" kern="1200">
          <a:solidFill>
            <a:schemeClr val="tx1"/>
          </a:solidFill>
          <a:latin typeface="+mn-lt"/>
          <a:ea typeface="+mn-ea"/>
          <a:cs typeface="+mn-cs"/>
        </a:defRPr>
      </a:lvl8pPr>
      <a:lvl9pPr marL="2264100" indent="-133182" algn="l" defTabSz="532729" rtl="0" eaLnBrk="1" latinLnBrk="0" hangingPunct="1">
        <a:lnSpc>
          <a:spcPct val="90000"/>
        </a:lnSpc>
        <a:spcBef>
          <a:spcPts val="291"/>
        </a:spcBef>
        <a:buFont typeface="Arial" panose="020B0604020202020204" pitchFamily="34" charset="0"/>
        <a:buChar char="•"/>
        <a:defRPr sz="104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32729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1pPr>
      <a:lvl2pPr marL="266365" algn="l" defTabSz="532729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2pPr>
      <a:lvl3pPr marL="532729" algn="l" defTabSz="532729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3pPr>
      <a:lvl4pPr marL="799094" algn="l" defTabSz="532729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4pPr>
      <a:lvl5pPr marL="1065459" algn="l" defTabSz="532729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5pPr>
      <a:lvl6pPr marL="1331824" algn="l" defTabSz="532729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6pPr>
      <a:lvl7pPr marL="1598188" algn="l" defTabSz="532729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7pPr>
      <a:lvl8pPr marL="1864553" algn="l" defTabSz="532729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8pPr>
      <a:lvl9pPr marL="2130918" algn="l" defTabSz="532729" rtl="0" eaLnBrk="1" latinLnBrk="0" hangingPunct="1">
        <a:defRPr sz="104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1A96E25C-EF39-DD2F-10D2-611C34D8C0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9734" y="2685119"/>
            <a:ext cx="5097266" cy="3874707"/>
          </a:xfrm>
        </p:spPr>
        <p:txBody>
          <a:bodyPr>
            <a:normAutofit fontScale="92500" lnSpcReduction="10000"/>
          </a:bodyPr>
          <a:lstStyle/>
          <a:p>
            <a:pPr algn="l" defTabSz="360000">
              <a:spcBef>
                <a:spcPts val="0"/>
              </a:spcBef>
              <a:tabLst>
                <a:tab pos="108000" algn="l"/>
              </a:tabLst>
            </a:pPr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9:00 - 9:15	</a:t>
            </a:r>
            <a:r>
              <a:rPr lang="es-ES" sz="1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Presentación</a:t>
            </a:r>
          </a:p>
          <a:p>
            <a:pPr algn="l" defTabSz="360000">
              <a:spcBef>
                <a:spcPts val="0"/>
              </a:spcBef>
              <a:tabLst>
                <a:tab pos="108000" algn="l"/>
              </a:tabLst>
            </a:pPr>
            <a:endParaRPr lang="es-E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defTabSz="360000">
              <a:spcBef>
                <a:spcPts val="0"/>
              </a:spcBef>
              <a:tabLst>
                <a:tab pos="108000" algn="l"/>
              </a:tabLst>
            </a:pPr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9:15 - 9:45	</a:t>
            </a:r>
            <a:r>
              <a:rPr lang="es-ES" sz="1000" b="1" dirty="0">
                <a:latin typeface="Arial" panose="020B0604020202020204" pitchFamily="34" charset="0"/>
                <a:cs typeface="Arial" panose="020B0604020202020204" pitchFamily="34" charset="0"/>
              </a:rPr>
              <a:t>Fisiología y carga de la enfermedad</a:t>
            </a:r>
          </a:p>
          <a:p>
            <a:pPr algn="l" defTabSz="360000">
              <a:spcBef>
                <a:spcPts val="0"/>
              </a:spcBef>
              <a:tabLst>
                <a:tab pos="108000" algn="l"/>
              </a:tabLst>
            </a:pPr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			Manuela Tobón </a:t>
            </a:r>
          </a:p>
          <a:p>
            <a:pPr algn="l" defTabSz="360000">
              <a:spcBef>
                <a:spcPts val="0"/>
              </a:spcBef>
              <a:tabLst>
                <a:tab pos="108000" algn="l"/>
              </a:tabLst>
            </a:pPr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			Médico internista y neumóloga. Clínica </a:t>
            </a:r>
            <a:r>
              <a:rPr lang="es-ES" sz="900" dirty="0" err="1">
                <a:latin typeface="Arial" panose="020B0604020202020204" pitchFamily="34" charset="0"/>
                <a:cs typeface="Arial" panose="020B0604020202020204" pitchFamily="34" charset="0"/>
              </a:rPr>
              <a:t>CardioVid</a:t>
            </a:r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. Medellín, Colombia.</a:t>
            </a:r>
          </a:p>
          <a:p>
            <a:pPr algn="l" defTabSz="360000">
              <a:spcBef>
                <a:spcPts val="0"/>
              </a:spcBef>
              <a:tabLst>
                <a:tab pos="108000" algn="l"/>
              </a:tabLst>
            </a:pPr>
            <a:endParaRPr lang="es-E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defTabSz="360000">
              <a:spcBef>
                <a:spcPts val="0"/>
              </a:spcBef>
              <a:tabLst>
                <a:tab pos="108000" algn="l"/>
              </a:tabLst>
            </a:pPr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9:45 - 10:15	</a:t>
            </a:r>
            <a:r>
              <a:rPr lang="es-ES" sz="1000" b="1" dirty="0">
                <a:latin typeface="Arial" panose="020B0604020202020204" pitchFamily="34" charset="0"/>
                <a:cs typeface="Arial" panose="020B0604020202020204" pitchFamily="34" charset="0"/>
              </a:rPr>
              <a:t>Diagnóstico</a:t>
            </a:r>
          </a:p>
          <a:p>
            <a:pPr algn="l" defTabSz="360000">
              <a:spcBef>
                <a:spcPts val="0"/>
              </a:spcBef>
              <a:tabLst>
                <a:tab pos="108000" algn="l"/>
              </a:tabLst>
            </a:pPr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			Adrián </a:t>
            </a:r>
            <a:r>
              <a:rPr lang="es-ES" sz="1000" dirty="0" err="1">
                <a:latin typeface="Arial" panose="020B0604020202020204" pitchFamily="34" charset="0"/>
                <a:cs typeface="Arial" panose="020B0604020202020204" pitchFamily="34" charset="0"/>
              </a:rPr>
              <a:t>Lescano</a:t>
            </a:r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l" defTabSz="360000">
              <a:spcBef>
                <a:spcPts val="0"/>
              </a:spcBef>
              <a:tabLst>
                <a:tab pos="108000" algn="l"/>
              </a:tabLst>
            </a:pPr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			</a:t>
            </a:r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Cardiólogo. Servicio de Cardiología Clínica. Fundación Favaloro. Buenos Aires, Argentina.</a:t>
            </a:r>
          </a:p>
          <a:p>
            <a:pPr algn="l" defTabSz="360000">
              <a:spcBef>
                <a:spcPts val="0"/>
              </a:spcBef>
              <a:tabLst>
                <a:tab pos="108000" algn="l"/>
              </a:tabLst>
            </a:pPr>
            <a:endParaRPr lang="es-ES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defTabSz="360000">
              <a:spcBef>
                <a:spcPts val="0"/>
              </a:spcBef>
              <a:tabLst>
                <a:tab pos="108000" algn="l"/>
              </a:tabLst>
            </a:pPr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10:15 - 10:45	</a:t>
            </a:r>
            <a:r>
              <a:rPr lang="es-ES" sz="1000" b="1" dirty="0">
                <a:latin typeface="Arial" panose="020B0604020202020204" pitchFamily="34" charset="0"/>
                <a:cs typeface="Arial" panose="020B0604020202020204" pitchFamily="34" charset="0"/>
              </a:rPr>
              <a:t>Necesidades no cubiertas y manejo de la enfermedad según las guías</a:t>
            </a:r>
          </a:p>
          <a:p>
            <a:pPr algn="l" defTabSz="360000">
              <a:spcBef>
                <a:spcPts val="0"/>
              </a:spcBef>
              <a:tabLst>
                <a:tab pos="108000" algn="l"/>
              </a:tabLst>
            </a:pPr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			Mónica </a:t>
            </a:r>
            <a:r>
              <a:rPr lang="es-ES" sz="1000" dirty="0" err="1">
                <a:latin typeface="Arial" panose="020B0604020202020204" pitchFamily="34" charset="0"/>
                <a:cs typeface="Arial" panose="020B0604020202020204" pitchFamily="34" charset="0"/>
              </a:rPr>
              <a:t>Zagolín</a:t>
            </a:r>
            <a:endParaRPr lang="es-ES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defTabSz="360000">
              <a:spcBef>
                <a:spcPts val="0"/>
              </a:spcBef>
              <a:tabLst>
                <a:tab pos="108000" algn="l"/>
              </a:tabLst>
            </a:pPr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			Médico internista y neumóloga. Instituto Nacional del Tórax. Santiago de Chile, Chile.</a:t>
            </a:r>
          </a:p>
          <a:p>
            <a:pPr algn="l" defTabSz="360000">
              <a:spcBef>
                <a:spcPts val="0"/>
              </a:spcBef>
              <a:tabLst>
                <a:tab pos="108000" algn="l"/>
              </a:tabLst>
            </a:pPr>
            <a:endParaRPr lang="es-E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defTabSz="360000">
              <a:spcBef>
                <a:spcPts val="0"/>
              </a:spcBef>
              <a:tabLst>
                <a:tab pos="108000" algn="l"/>
              </a:tabLst>
            </a:pPr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10:45 - 11:15	</a:t>
            </a:r>
            <a:r>
              <a:rPr lang="es-ES" sz="1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Pausa    </a:t>
            </a:r>
          </a:p>
          <a:p>
            <a:pPr algn="l" defTabSz="360000">
              <a:spcBef>
                <a:spcPts val="0"/>
              </a:spcBef>
              <a:tabLst>
                <a:tab pos="108000" algn="l"/>
              </a:tabLst>
            </a:pPr>
            <a:endParaRPr lang="es-E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defTabSz="360000">
              <a:spcBef>
                <a:spcPts val="0"/>
              </a:spcBef>
              <a:tabLst>
                <a:tab pos="108000" algn="l"/>
              </a:tabLst>
            </a:pPr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11:15 - 11:45	</a:t>
            </a:r>
            <a:r>
              <a:rPr lang="es-ES" sz="1000" b="1" dirty="0">
                <a:latin typeface="Arial" panose="020B0604020202020204" pitchFamily="34" charset="0"/>
                <a:cs typeface="Arial" panose="020B0604020202020204" pitchFamily="34" charset="0"/>
              </a:rPr>
              <a:t>Novedades terapéuticas</a:t>
            </a:r>
          </a:p>
          <a:p>
            <a:pPr algn="l" defTabSz="360000">
              <a:spcBef>
                <a:spcPts val="0"/>
              </a:spcBef>
              <a:tabLst>
                <a:tab pos="108000" algn="l"/>
              </a:tabLst>
            </a:pPr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			Vincent </a:t>
            </a:r>
            <a:r>
              <a:rPr lang="es-ES" sz="1000" dirty="0" err="1">
                <a:latin typeface="Arial" panose="020B0604020202020204" pitchFamily="34" charset="0"/>
                <a:cs typeface="Arial" panose="020B0604020202020204" pitchFamily="34" charset="0"/>
              </a:rPr>
              <a:t>Cottin</a:t>
            </a:r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algn="l" defTabSz="360000">
              <a:spcBef>
                <a:spcPts val="0"/>
              </a:spcBef>
              <a:tabLst>
                <a:tab pos="108000" algn="l"/>
              </a:tabLst>
            </a:pPr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			</a:t>
            </a:r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Neumólogo. Louis </a:t>
            </a:r>
            <a:r>
              <a:rPr lang="es-ES" sz="900" dirty="0" err="1">
                <a:latin typeface="Arial" panose="020B0604020202020204" pitchFamily="34" charset="0"/>
                <a:cs typeface="Arial" panose="020B0604020202020204" pitchFamily="34" charset="0"/>
              </a:rPr>
              <a:t>Pradel</a:t>
            </a:r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 Hospital, East Hospital </a:t>
            </a:r>
            <a:r>
              <a:rPr lang="es-ES" sz="900" dirty="0" err="1">
                <a:latin typeface="Arial" panose="020B0604020202020204" pitchFamily="34" charset="0"/>
                <a:cs typeface="Arial" panose="020B0604020202020204" pitchFamily="34" charset="0"/>
              </a:rPr>
              <a:t>Group</a:t>
            </a:r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, HCL. Lyon, Francia.</a:t>
            </a:r>
          </a:p>
          <a:p>
            <a:pPr algn="l" defTabSz="360000">
              <a:spcBef>
                <a:spcPts val="0"/>
              </a:spcBef>
              <a:tabLst>
                <a:tab pos="108000" algn="l"/>
              </a:tabLst>
            </a:pPr>
            <a:endParaRPr lang="es-ES" sz="9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defTabSz="360000">
              <a:spcBef>
                <a:spcPts val="0"/>
              </a:spcBef>
              <a:tabLst>
                <a:tab pos="108000" algn="l"/>
              </a:tabLst>
            </a:pPr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11:45 - 12:05 	</a:t>
            </a:r>
            <a:r>
              <a:rPr lang="es-ES" sz="1000" b="1" dirty="0">
                <a:latin typeface="Arial" panose="020B0604020202020204" pitchFamily="34" charset="0"/>
                <a:cs typeface="Arial" panose="020B0604020202020204" pitchFamily="34" charset="0"/>
              </a:rPr>
              <a:t>Nuevas vías de administración terapéutica</a:t>
            </a:r>
          </a:p>
          <a:p>
            <a:pPr algn="l" defTabSz="360000">
              <a:spcBef>
                <a:spcPts val="0"/>
              </a:spcBef>
              <a:tabLst>
                <a:tab pos="108000" algn="l"/>
              </a:tabLst>
            </a:pPr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			Claudia Valenzuela</a:t>
            </a:r>
          </a:p>
          <a:p>
            <a:pPr algn="l" defTabSz="360000">
              <a:spcBef>
                <a:spcPts val="0"/>
              </a:spcBef>
              <a:tabLst>
                <a:tab pos="108000" algn="l"/>
              </a:tabLst>
            </a:pPr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			</a:t>
            </a:r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Neumóloga. Especialista en enfermedades pulmonares intersticiales difusas - Fibrosis 				Pulmonar Idiopática. Hospital de La Princesa. Madrid, España.</a:t>
            </a:r>
          </a:p>
          <a:p>
            <a:pPr algn="l" defTabSz="360000">
              <a:spcBef>
                <a:spcPts val="0"/>
              </a:spcBef>
              <a:tabLst>
                <a:tab pos="108000" algn="l"/>
              </a:tabLst>
            </a:pPr>
            <a:endParaRPr lang="es-E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defTabSz="360000">
              <a:spcBef>
                <a:spcPts val="0"/>
              </a:spcBef>
              <a:tabLst>
                <a:tab pos="108000" algn="l"/>
              </a:tabLst>
            </a:pPr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12:05 - 12:45	</a:t>
            </a:r>
            <a:r>
              <a:rPr lang="es-ES" sz="1000" b="1" dirty="0">
                <a:latin typeface="Arial" panose="020B0604020202020204" pitchFamily="34" charset="0"/>
                <a:cs typeface="Arial" panose="020B0604020202020204" pitchFamily="34" charset="0"/>
              </a:rPr>
              <a:t>Casos clínicos: Desde el diagnóstico hasta el tratamiento</a:t>
            </a:r>
          </a:p>
          <a:p>
            <a:pPr algn="l" defTabSz="360000">
              <a:spcBef>
                <a:spcPts val="0"/>
              </a:spcBef>
              <a:tabLst>
                <a:tab pos="108000" algn="l"/>
              </a:tabLst>
            </a:pPr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			Claudia Valenzuela</a:t>
            </a:r>
          </a:p>
          <a:p>
            <a:pPr algn="l" defTabSz="360000">
              <a:spcBef>
                <a:spcPts val="0"/>
              </a:spcBef>
              <a:tabLst>
                <a:tab pos="108000" algn="l"/>
              </a:tabLst>
            </a:pPr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			</a:t>
            </a:r>
          </a:p>
          <a:p>
            <a:pPr algn="l" defTabSz="360000">
              <a:spcBef>
                <a:spcPts val="0"/>
              </a:spcBef>
              <a:tabLst>
                <a:tab pos="108000" algn="l"/>
              </a:tabLst>
            </a:pPr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12:45 - 13:15	</a:t>
            </a:r>
            <a:r>
              <a:rPr lang="es-ES" sz="1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Preguntas y respuestas</a:t>
            </a:r>
          </a:p>
          <a:p>
            <a:pPr algn="l" defTabSz="360000">
              <a:spcBef>
                <a:spcPts val="0"/>
              </a:spcBef>
              <a:tabLst>
                <a:tab pos="108000" algn="l"/>
              </a:tabLst>
            </a:pPr>
            <a:endParaRPr lang="es-E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defTabSz="360000">
              <a:spcBef>
                <a:spcPts val="0"/>
              </a:spcBef>
              <a:tabLst>
                <a:tab pos="108000" algn="l"/>
              </a:tabLst>
            </a:pPr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13:15 - 13:30	</a:t>
            </a:r>
            <a:r>
              <a:rPr lang="es-ES" sz="1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Cierre de la sesión</a:t>
            </a:r>
          </a:p>
          <a:p>
            <a:pPr algn="l" defTabSz="360000">
              <a:spcBef>
                <a:spcPts val="0"/>
              </a:spcBef>
              <a:tabLst>
                <a:tab pos="108000" algn="l"/>
              </a:tabLst>
            </a:pPr>
            <a:endParaRPr lang="es-E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 defTabSz="360000">
              <a:spcBef>
                <a:spcPts val="0"/>
              </a:spcBef>
              <a:tabLst>
                <a:tab pos="108000" algn="l"/>
              </a:tabLst>
            </a:pPr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13:30		</a:t>
            </a:r>
            <a:r>
              <a:rPr lang="es-ES" sz="10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Comida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299C420-166E-2172-A71C-AD8B9A7EFD57}"/>
              </a:ext>
            </a:extLst>
          </p:cNvPr>
          <p:cNvSpPr txBox="1"/>
          <p:nvPr/>
        </p:nvSpPr>
        <p:spPr>
          <a:xfrm>
            <a:off x="3724994" y="372615"/>
            <a:ext cx="129008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29 de mayo de 2025</a:t>
            </a:r>
            <a:endParaRPr lang="es-ES" sz="900" dirty="0">
              <a:solidFill>
                <a:schemeClr val="accent1"/>
              </a:solidFill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F00BB45-FB9E-431A-E76D-E45188A72811}"/>
              </a:ext>
            </a:extLst>
          </p:cNvPr>
          <p:cNvSpPr txBox="1"/>
          <p:nvPr/>
        </p:nvSpPr>
        <p:spPr>
          <a:xfrm>
            <a:off x="3836450" y="607996"/>
            <a:ext cx="129008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9:00 a 13:30</a:t>
            </a:r>
            <a:endParaRPr lang="es-ES" sz="900" dirty="0">
              <a:solidFill>
                <a:schemeClr val="accent1"/>
              </a:solidFill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FAF2FB1-2D8E-9B1B-7129-4AFE60C2BB81}"/>
              </a:ext>
            </a:extLst>
          </p:cNvPr>
          <p:cNvSpPr txBox="1"/>
          <p:nvPr/>
        </p:nvSpPr>
        <p:spPr>
          <a:xfrm>
            <a:off x="3474784" y="1001507"/>
            <a:ext cx="1553940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b="1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Hotel Hilton Panamá</a:t>
            </a:r>
          </a:p>
          <a:p>
            <a:r>
              <a:rPr lang="es-ES" sz="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P.H. BICSA | </a:t>
            </a:r>
            <a:r>
              <a:rPr lang="es-ES" sz="8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Financial</a:t>
            </a:r>
            <a:r>
              <a:rPr lang="es-ES" sz="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Center</a:t>
            </a:r>
          </a:p>
          <a:p>
            <a:r>
              <a:rPr lang="es-ES" sz="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Balboa Avenida &amp;, C. Aquilino de la Guardia, </a:t>
            </a:r>
            <a:r>
              <a:rPr lang="es-ES" sz="8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Panama</a:t>
            </a:r>
            <a:r>
              <a:rPr lang="es-ES" sz="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City, Panamá</a:t>
            </a:r>
          </a:p>
          <a:p>
            <a:r>
              <a:rPr lang="es-ES" sz="800" dirty="0" err="1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Province</a:t>
            </a:r>
            <a:r>
              <a:rPr lang="es-ES" sz="800" dirty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Panamá</a:t>
            </a:r>
            <a:endParaRPr lang="es-ES" sz="8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89595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B742DD0-EC79-7882-3570-C4824CB74F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4B2272F7-DA48-23D7-2535-B0881569527E}"/>
              </a:ext>
            </a:extLst>
          </p:cNvPr>
          <p:cNvSpPr txBox="1"/>
          <p:nvPr/>
        </p:nvSpPr>
        <p:spPr>
          <a:xfrm>
            <a:off x="1813267" y="3322812"/>
            <a:ext cx="166931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00" b="1" dirty="0"/>
              <a:t>Ponga aquí el código QR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9D463EA-F197-75CA-E557-6F6147CCD423}"/>
              </a:ext>
            </a:extLst>
          </p:cNvPr>
          <p:cNvSpPr txBox="1"/>
          <p:nvPr/>
        </p:nvSpPr>
        <p:spPr>
          <a:xfrm rot="16200000">
            <a:off x="4291585" y="5303520"/>
            <a:ext cx="184099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900" dirty="0">
                <a:latin typeface="Arial" panose="020B0604020202020204" pitchFamily="34" charset="0"/>
              </a:rPr>
              <a:t>TYV-32258-May-2025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3454050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1447</TotalTime>
  <Words>264</Words>
  <Application>Microsoft Macintosh PowerPoint</Application>
  <PresentationFormat>Personalizado</PresentationFormat>
  <Paragraphs>41</Paragraphs>
  <Slides>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pablo bravo</dc:creator>
  <cp:lastModifiedBy>Luz de vega</cp:lastModifiedBy>
  <cp:revision>9</cp:revision>
  <dcterms:created xsi:type="dcterms:W3CDTF">2025-06-16T09:21:53Z</dcterms:created>
  <dcterms:modified xsi:type="dcterms:W3CDTF">2025-07-07T05:33:48Z</dcterms:modified>
</cp:coreProperties>
</file>