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6" r:id="rId5"/>
    <p:sldId id="257" r:id="rId6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456130-BAD5-4747-A7CC-1FF9A5428229}" v="1" dt="2025-12-04T10:48:09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3"/>
    <p:restoredTop sz="94665"/>
  </p:normalViewPr>
  <p:slideViewPr>
    <p:cSldViewPr snapToGrid="0">
      <p:cViewPr varScale="1">
        <p:scale>
          <a:sx n="53" d="100"/>
          <a:sy n="53" d="100"/>
        </p:scale>
        <p:origin x="25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a Huntingford Gandoy" userId="cce9e6ae-0503-4e17-be03-13a549279a11" providerId="ADAL" clId="{9133AD3D-4EA5-4B7C-B444-E948FD8677D3}"/>
    <pc:docChg chg="modSld">
      <pc:chgData name="Carla Huntingford Gandoy" userId="cce9e6ae-0503-4e17-be03-13a549279a11" providerId="ADAL" clId="{9133AD3D-4EA5-4B7C-B444-E948FD8677D3}" dt="2025-12-04T10:49:09.725" v="18" actId="403"/>
      <pc:docMkLst>
        <pc:docMk/>
      </pc:docMkLst>
      <pc:sldChg chg="modSp mod">
        <pc:chgData name="Carla Huntingford Gandoy" userId="cce9e6ae-0503-4e17-be03-13a549279a11" providerId="ADAL" clId="{9133AD3D-4EA5-4B7C-B444-E948FD8677D3}" dt="2025-12-04T10:49:09.725" v="18" actId="403"/>
        <pc:sldMkLst>
          <pc:docMk/>
          <pc:sldMk cId="1234540500" sldId="257"/>
        </pc:sldMkLst>
        <pc:spChg chg="mod">
          <ac:chgData name="Carla Huntingford Gandoy" userId="cce9e6ae-0503-4e17-be03-13a549279a11" providerId="ADAL" clId="{9133AD3D-4EA5-4B7C-B444-E948FD8677D3}" dt="2025-12-04T10:49:09.725" v="18" actId="403"/>
          <ac:spMkLst>
            <pc:docMk/>
            <pc:sldMk cId="1234540500" sldId="257"/>
            <ac:spMk id="3" creationId="{29D463EA-F197-75CA-E557-6F6147CCD4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D075C-9D06-224A-A68E-09BA42B8FFA4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1CFA4-3E02-2446-989C-4BC5284D851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06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1pPr>
    <a:lvl2pPr marL="351450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2pPr>
    <a:lvl3pPr marL="70289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3pPr>
    <a:lvl4pPr marL="105434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4pPr>
    <a:lvl5pPr marL="140579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5pPr>
    <a:lvl6pPr marL="1757248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6pPr>
    <a:lvl7pPr marL="2108698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7pPr>
    <a:lvl8pPr marL="2460147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8pPr>
    <a:lvl9pPr marL="2811597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1CFA4-3E02-2446-989C-4BC5284D851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12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46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17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37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45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07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74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31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1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98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77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08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CE5EB-3796-3047-A187-CE15617A2A6C}" type="datetimeFigureOut">
              <a:rPr lang="es-ES" smtClean="0"/>
              <a:t>04/12/2025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49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A96E25C-EF39-DD2F-10D2-611C34D8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79" y="2805439"/>
            <a:ext cx="5097266" cy="40426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360000">
              <a:tabLst>
                <a:tab pos="108000" algn="l"/>
              </a:tabLst>
            </a:pPr>
            <a:r>
              <a:rPr lang="es-ES" sz="1000" b="1" dirty="0">
                <a:solidFill>
                  <a:srgbClr val="F7AD00"/>
                </a:solidFill>
                <a:latin typeface="Arial"/>
                <a:cs typeface="Arial"/>
              </a:rPr>
              <a:t>INSERT TEXT</a:t>
            </a:r>
            <a:endParaRPr lang="en-US" dirty="0"/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299C420-166E-2172-A71C-AD8B9A7EFD57}"/>
              </a:ext>
            </a:extLst>
          </p:cNvPr>
          <p:cNvSpPr txBox="1"/>
          <p:nvPr/>
        </p:nvSpPr>
        <p:spPr>
          <a:xfrm>
            <a:off x="3789002" y="372615"/>
            <a:ext cx="1290083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/>
                <a:cs typeface="Arial"/>
              </a:rPr>
              <a:t>INSERT TEXT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00BB45-FB9E-431A-E76D-E45188A72811}"/>
              </a:ext>
            </a:extLst>
          </p:cNvPr>
          <p:cNvSpPr txBox="1"/>
          <p:nvPr/>
        </p:nvSpPr>
        <p:spPr>
          <a:xfrm>
            <a:off x="3836450" y="607996"/>
            <a:ext cx="1290083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/>
                <a:cs typeface="Arial"/>
              </a:rPr>
              <a:t>INSERT TEXT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AF2FB1-2D8E-9B1B-7129-4AFE60C2BB81}"/>
              </a:ext>
            </a:extLst>
          </p:cNvPr>
          <p:cNvSpPr txBox="1"/>
          <p:nvPr/>
        </p:nvSpPr>
        <p:spPr>
          <a:xfrm>
            <a:off x="3474784" y="1001507"/>
            <a:ext cx="1553940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/>
                <a:cs typeface="Arial"/>
              </a:rPr>
              <a:t>INSERT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42DD0-EC79-7882-3570-C4824CB74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272F7-DA48-23D7-2535-B0881569527E}"/>
              </a:ext>
            </a:extLst>
          </p:cNvPr>
          <p:cNvSpPr txBox="1"/>
          <p:nvPr/>
        </p:nvSpPr>
        <p:spPr>
          <a:xfrm>
            <a:off x="1813267" y="3322812"/>
            <a:ext cx="1669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QR </a:t>
            </a:r>
            <a:r>
              <a:rPr lang="es-ES" sz="1000" b="1" dirty="0" err="1"/>
              <a:t>Code</a:t>
            </a:r>
            <a:r>
              <a:rPr lang="es-ES" sz="1000" b="1" dirty="0"/>
              <a:t> </a:t>
            </a:r>
            <a:r>
              <a:rPr lang="es-ES" sz="1000" b="1" dirty="0" err="1"/>
              <a:t>Placement</a:t>
            </a:r>
            <a:endParaRPr lang="es-ES" sz="1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D463EA-F197-75CA-E557-6F6147CCD423}"/>
              </a:ext>
            </a:extLst>
          </p:cNvPr>
          <p:cNvSpPr txBox="1"/>
          <p:nvPr/>
        </p:nvSpPr>
        <p:spPr>
          <a:xfrm rot="16200000">
            <a:off x="4192193" y="5313986"/>
            <a:ext cx="1840992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100" dirty="0"/>
              <a:t>TYV-35503-Nov2025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34540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8A5AC3ECF81F54C8E3058EF55398B00" ma:contentTypeVersion="7" ma:contentTypeDescription="Crear nuevo documento." ma:contentTypeScope="" ma:versionID="b24db5344d42647bea0bd0cde1d201d1">
  <xsd:schema xmlns:xsd="http://www.w3.org/2001/XMLSchema" xmlns:xs="http://www.w3.org/2001/XMLSchema" xmlns:p="http://schemas.microsoft.com/office/2006/metadata/properties" xmlns:ns2="9a9f08f7-920d-4281-999d-b7ec89f8d96a" targetNamespace="http://schemas.microsoft.com/office/2006/metadata/properties" ma:root="true" ma:fieldsID="acfa8ad40d155f8947e0a39e9dc1c095" ns2:_="">
    <xsd:import namespace="9a9f08f7-920d-4281-999d-b7ec89f8d9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f08f7-920d-4281-999d-b7ec89f8d9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9B2369-DC9B-46DF-81DB-531682DC2A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26FF30-A323-4233-948A-05AE567C95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9f08f7-920d-4281-999d-b7ec89f8d9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15FE1A8-F33C-4C55-A085-0320A2F45AF2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9a9f08f7-920d-4281-999d-b7ec89f8d96a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1543</TotalTime>
  <Words>13</Words>
  <Application>Microsoft Office PowerPoint</Application>
  <PresentationFormat>Personalizado</PresentationFormat>
  <Paragraphs>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bravo</dc:creator>
  <cp:lastModifiedBy>Carla Huntingford Gandoy</cp:lastModifiedBy>
  <cp:revision>380</cp:revision>
  <dcterms:created xsi:type="dcterms:W3CDTF">2025-06-16T09:21:53Z</dcterms:created>
  <dcterms:modified xsi:type="dcterms:W3CDTF">2025-12-04T10:49:12Z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0x01010028A5AC3ECF81F54C8E3058EF55398B00</vt:lpwstr>
  </property>
</Properties>
</file>