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sldIdLst>
    <p:sldId id="256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032649-7931-99A8-BE75-88E8F599D531}" name="Luz de vega" initials="Ld" userId="6c5b48a52e71808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CD"/>
    <a:srgbClr val="84B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ACAB99-6424-405A-8BCB-A4EAF8487854}" v="1" dt="2025-12-04T10:49:32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70"/>
    <p:restoredTop sz="96405"/>
  </p:normalViewPr>
  <p:slideViewPr>
    <p:cSldViewPr snapToGrid="0">
      <p:cViewPr varScale="1">
        <p:scale>
          <a:sx n="41" d="100"/>
          <a:sy n="41" d="100"/>
        </p:scale>
        <p:origin x="2532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a Huntingford Gandoy" userId="cce9e6ae-0503-4e17-be03-13a549279a11" providerId="ADAL" clId="{9133AD3D-4EA5-4B7C-B444-E948FD8677D3}"/>
    <pc:docChg chg="modSld">
      <pc:chgData name="Carla Huntingford Gandoy" userId="cce9e6ae-0503-4e17-be03-13a549279a11" providerId="ADAL" clId="{9133AD3D-4EA5-4B7C-B444-E948FD8677D3}" dt="2025-12-04T10:49:48.817" v="18" actId="20577"/>
      <pc:docMkLst>
        <pc:docMk/>
      </pc:docMkLst>
      <pc:sldChg chg="modSp mod">
        <pc:chgData name="Carla Huntingford Gandoy" userId="cce9e6ae-0503-4e17-be03-13a549279a11" providerId="ADAL" clId="{9133AD3D-4EA5-4B7C-B444-E948FD8677D3}" dt="2025-12-04T10:49:48.817" v="18" actId="20577"/>
        <pc:sldMkLst>
          <pc:docMk/>
          <pc:sldMk cId="2291402869" sldId="256"/>
        </pc:sldMkLst>
        <pc:spChg chg="mod">
          <ac:chgData name="Carla Huntingford Gandoy" userId="cce9e6ae-0503-4e17-be03-13a549279a11" providerId="ADAL" clId="{9133AD3D-4EA5-4B7C-B444-E948FD8677D3}" dt="2025-12-04T10:49:48.817" v="18" actId="20577"/>
          <ac:spMkLst>
            <pc:docMk/>
            <pc:sldMk cId="2291402869" sldId="256"/>
            <ac:spMk id="16" creationId="{758452C4-9185-C7A6-6FA5-0A1D547BDC7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355" y="3845036"/>
            <a:ext cx="6570092" cy="9068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133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0092" indent="0" algn="ctr">
              <a:buNone/>
              <a:defRPr sz="1619"/>
            </a:lvl2pPr>
            <a:lvl3pPr marL="740184" indent="0" algn="ctr">
              <a:buNone/>
              <a:defRPr sz="1457"/>
            </a:lvl3pPr>
            <a:lvl4pPr marL="1110276" indent="0" algn="ctr">
              <a:buNone/>
              <a:defRPr sz="1295"/>
            </a:lvl4pPr>
            <a:lvl5pPr marL="1480368" indent="0" algn="ctr">
              <a:buNone/>
              <a:defRPr sz="1295"/>
            </a:lvl5pPr>
            <a:lvl6pPr marL="1850460" indent="0" algn="ctr">
              <a:buNone/>
              <a:defRPr sz="1295"/>
            </a:lvl6pPr>
            <a:lvl7pPr marL="2220552" indent="0" algn="ctr">
              <a:buNone/>
              <a:defRPr sz="1295"/>
            </a:lvl7pPr>
            <a:lvl8pPr marL="2590644" indent="0" algn="ctr">
              <a:buNone/>
              <a:defRPr sz="1295"/>
            </a:lvl8pPr>
            <a:lvl9pPr marL="2960736" indent="0" algn="ctr">
              <a:buNone/>
              <a:defRPr sz="1295"/>
            </a:lvl9pPr>
          </a:lstStyle>
          <a:p>
            <a:r>
              <a:rPr lang="es-ES" dirty="0"/>
              <a:t>Haga clic para modificar el estilo</a:t>
            </a:r>
            <a:endParaRPr lang="en-US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F3A4DF1C-EF5C-3197-7AD8-430D5974BC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11936" y="2248022"/>
            <a:ext cx="4535805" cy="2827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0092" indent="0" algn="ctr"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0184" indent="0" algn="ctr"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10276" indent="0" algn="ctr"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0368" indent="0" algn="ctr"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Nombre Apellido Apellido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70639194-B7E5-3AA0-506D-82B143CB7B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355" y="5428151"/>
            <a:ext cx="6570968" cy="6579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ES" sz="1133" b="0" i="0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0092" indent="0">
              <a:buNone/>
              <a:defRPr/>
            </a:lvl2pPr>
            <a:lvl3pPr marL="740184" indent="0">
              <a:buNone/>
              <a:defRPr/>
            </a:lvl3pPr>
            <a:lvl4pPr marL="1110276" indent="0">
              <a:buNone/>
              <a:defRPr/>
            </a:lvl4pPr>
            <a:lvl5pPr marL="1480368" indent="0"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084530EF-6291-21FF-E7C4-A32B0A2D35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2735" y="6697805"/>
            <a:ext cx="6831706" cy="28888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33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0092" indent="0">
              <a:buFontTx/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0184" indent="0">
              <a:buFontTx/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10276" indent="0">
              <a:buFontTx/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0368" indent="0">
              <a:buFontTx/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6860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theme" Target="../theme/them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6AAC3511-2811-1B39-3A20-D3B4FAA80D1A}"/>
              </a:ext>
            </a:extLst>
          </p:cNvPr>
          <p:cNvGrpSpPr/>
          <p:nvPr userDrawn="1"/>
        </p:nvGrpSpPr>
        <p:grpSpPr>
          <a:xfrm>
            <a:off x="28202" y="155351"/>
            <a:ext cx="7496776" cy="5154879"/>
            <a:chOff x="-397805" y="84173"/>
            <a:chExt cx="7700338" cy="5407622"/>
          </a:xfrm>
        </p:grpSpPr>
        <p:sp>
          <p:nvSpPr>
            <p:cNvPr id="8" name="bg object 21">
              <a:extLst>
                <a:ext uri="{FF2B5EF4-FFF2-40B4-BE49-F238E27FC236}">
                  <a16:creationId xmlns:a16="http://schemas.microsoft.com/office/drawing/2014/main" id="{CBFA7309-08BF-6CC0-D6EB-F4558D5F0074}"/>
                </a:ext>
              </a:extLst>
            </p:cNvPr>
            <p:cNvSpPr/>
            <p:nvPr userDrawn="1"/>
          </p:nvSpPr>
          <p:spPr>
            <a:xfrm>
              <a:off x="4099086" y="1825475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162" y="0"/>
                  </a:moveTo>
                  <a:lnTo>
                    <a:pt x="107484" y="8011"/>
                  </a:lnTo>
                  <a:lnTo>
                    <a:pt x="64341" y="30321"/>
                  </a:lnTo>
                  <a:lnTo>
                    <a:pt x="30321" y="64341"/>
                  </a:lnTo>
                  <a:lnTo>
                    <a:pt x="8011" y="107484"/>
                  </a:lnTo>
                  <a:lnTo>
                    <a:pt x="0" y="157162"/>
                  </a:lnTo>
                  <a:lnTo>
                    <a:pt x="8011" y="206835"/>
                  </a:lnTo>
                  <a:lnTo>
                    <a:pt x="30321" y="249977"/>
                  </a:lnTo>
                  <a:lnTo>
                    <a:pt x="64341" y="283999"/>
                  </a:lnTo>
                  <a:lnTo>
                    <a:pt x="107484" y="306312"/>
                  </a:lnTo>
                  <a:lnTo>
                    <a:pt x="157162" y="314325"/>
                  </a:lnTo>
                  <a:lnTo>
                    <a:pt x="206840" y="306312"/>
                  </a:lnTo>
                  <a:lnTo>
                    <a:pt x="249983" y="283999"/>
                  </a:lnTo>
                  <a:lnTo>
                    <a:pt x="284003" y="249977"/>
                  </a:lnTo>
                  <a:lnTo>
                    <a:pt x="306313" y="206835"/>
                  </a:lnTo>
                  <a:lnTo>
                    <a:pt x="314325" y="157162"/>
                  </a:lnTo>
                  <a:lnTo>
                    <a:pt x="306313" y="107484"/>
                  </a:lnTo>
                  <a:lnTo>
                    <a:pt x="284003" y="64341"/>
                  </a:lnTo>
                  <a:lnTo>
                    <a:pt x="249983" y="30321"/>
                  </a:lnTo>
                  <a:lnTo>
                    <a:pt x="206840" y="8011"/>
                  </a:lnTo>
                  <a:lnTo>
                    <a:pt x="157162" y="0"/>
                  </a:lnTo>
                  <a:close/>
                </a:path>
              </a:pathLst>
            </a:custGeom>
            <a:solidFill>
              <a:srgbClr val="5ABDC5">
                <a:alpha val="60000"/>
              </a:srgbClr>
            </a:solidFill>
          </p:spPr>
          <p:txBody>
            <a:bodyPr wrap="square" lIns="0" tIns="0" rIns="0" bIns="0" rtlCol="0"/>
            <a:lstStyle/>
            <a:p>
              <a:endParaRPr sz="2115" dirty="0"/>
            </a:p>
          </p:txBody>
        </p:sp>
        <p:pic>
          <p:nvPicPr>
            <p:cNvPr id="9" name="bg object 22">
              <a:extLst>
                <a:ext uri="{FF2B5EF4-FFF2-40B4-BE49-F238E27FC236}">
                  <a16:creationId xmlns:a16="http://schemas.microsoft.com/office/drawing/2014/main" id="{1E79915A-DB88-F3E7-A260-230AA2940B4C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2395085" y="282260"/>
              <a:ext cx="175780" cy="175780"/>
            </a:xfrm>
            <a:prstGeom prst="rect">
              <a:avLst/>
            </a:prstGeom>
          </p:spPr>
        </p:pic>
        <p:pic>
          <p:nvPicPr>
            <p:cNvPr id="10" name="bg object 23">
              <a:extLst>
                <a:ext uri="{FF2B5EF4-FFF2-40B4-BE49-F238E27FC236}">
                  <a16:creationId xmlns:a16="http://schemas.microsoft.com/office/drawing/2014/main" id="{2510E7BF-D559-C90F-0751-CC32810EC4A1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2931171" y="484688"/>
              <a:ext cx="238785" cy="238785"/>
            </a:xfrm>
            <a:prstGeom prst="rect">
              <a:avLst/>
            </a:prstGeom>
          </p:spPr>
        </p:pic>
        <p:pic>
          <p:nvPicPr>
            <p:cNvPr id="11" name="bg object 24">
              <a:extLst>
                <a:ext uri="{FF2B5EF4-FFF2-40B4-BE49-F238E27FC236}">
                  <a16:creationId xmlns:a16="http://schemas.microsoft.com/office/drawing/2014/main" id="{5B43C0A5-B425-C03E-465B-4FD4AB647222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3157126" y="84173"/>
              <a:ext cx="141452" cy="141452"/>
            </a:xfrm>
            <a:prstGeom prst="rect">
              <a:avLst/>
            </a:prstGeom>
          </p:spPr>
        </p:pic>
        <p:pic>
          <p:nvPicPr>
            <p:cNvPr id="12" name="bg object 25">
              <a:extLst>
                <a:ext uri="{FF2B5EF4-FFF2-40B4-BE49-F238E27FC236}">
                  <a16:creationId xmlns:a16="http://schemas.microsoft.com/office/drawing/2014/main" id="{2971DE2C-EF8C-AA60-0BA3-B5AA2A6185ED}"/>
                </a:ext>
              </a:extLst>
            </p:cNvPr>
            <p:cNvPicPr/>
            <p:nvPr userDrawn="1"/>
          </p:nvPicPr>
          <p:blipFill>
            <a:blip r:embed="rId6" cstate="print"/>
            <a:stretch>
              <a:fillRect/>
            </a:stretch>
          </p:blipFill>
          <p:spPr>
            <a:xfrm>
              <a:off x="7204655" y="346521"/>
              <a:ext cx="97878" cy="97878"/>
            </a:xfrm>
            <a:prstGeom prst="rect">
              <a:avLst/>
            </a:prstGeom>
          </p:spPr>
        </p:pic>
        <p:pic>
          <p:nvPicPr>
            <p:cNvPr id="13" name="bg object 26">
              <a:extLst>
                <a:ext uri="{FF2B5EF4-FFF2-40B4-BE49-F238E27FC236}">
                  <a16:creationId xmlns:a16="http://schemas.microsoft.com/office/drawing/2014/main" id="{76A43D18-6099-C75A-A456-AB933E3B2775}"/>
                </a:ext>
              </a:extLst>
            </p:cNvPr>
            <p:cNvPicPr/>
            <p:nvPr userDrawn="1"/>
          </p:nvPicPr>
          <p:blipFill>
            <a:blip r:embed="rId7" cstate="print"/>
            <a:stretch>
              <a:fillRect/>
            </a:stretch>
          </p:blipFill>
          <p:spPr>
            <a:xfrm>
              <a:off x="6217217" y="472469"/>
              <a:ext cx="203860" cy="203860"/>
            </a:xfrm>
            <a:prstGeom prst="rect">
              <a:avLst/>
            </a:prstGeom>
          </p:spPr>
        </p:pic>
        <p:sp>
          <p:nvSpPr>
            <p:cNvPr id="14" name="bg object 27">
              <a:extLst>
                <a:ext uri="{FF2B5EF4-FFF2-40B4-BE49-F238E27FC236}">
                  <a16:creationId xmlns:a16="http://schemas.microsoft.com/office/drawing/2014/main" id="{E45D80E4-9C9A-8776-2652-9D735116AC5C}"/>
                </a:ext>
              </a:extLst>
            </p:cNvPr>
            <p:cNvSpPr/>
            <p:nvPr userDrawn="1"/>
          </p:nvSpPr>
          <p:spPr>
            <a:xfrm>
              <a:off x="6708140" y="106586"/>
              <a:ext cx="299720" cy="299720"/>
            </a:xfrm>
            <a:custGeom>
              <a:avLst/>
              <a:gdLst/>
              <a:ahLst/>
              <a:cxnLst/>
              <a:rect l="l" t="t" r="r" b="b"/>
              <a:pathLst>
                <a:path w="299720" h="299719">
                  <a:moveTo>
                    <a:pt x="154927" y="0"/>
                  </a:moveTo>
                  <a:lnTo>
                    <a:pt x="107344" y="5981"/>
                  </a:lnTo>
                  <a:lnTo>
                    <a:pt x="65510" y="25798"/>
                  </a:lnTo>
                  <a:lnTo>
                    <a:pt x="31974" y="57073"/>
                  </a:lnTo>
                  <a:lnTo>
                    <a:pt x="9287" y="97425"/>
                  </a:lnTo>
                  <a:lnTo>
                    <a:pt x="0" y="144475"/>
                  </a:lnTo>
                  <a:lnTo>
                    <a:pt x="5981" y="192052"/>
                  </a:lnTo>
                  <a:lnTo>
                    <a:pt x="25798" y="233885"/>
                  </a:lnTo>
                  <a:lnTo>
                    <a:pt x="57073" y="267421"/>
                  </a:lnTo>
                  <a:lnTo>
                    <a:pt x="97425" y="290107"/>
                  </a:lnTo>
                  <a:lnTo>
                    <a:pt x="144475" y="299389"/>
                  </a:lnTo>
                  <a:lnTo>
                    <a:pt x="192057" y="293414"/>
                  </a:lnTo>
                  <a:lnTo>
                    <a:pt x="233892" y="273600"/>
                  </a:lnTo>
                  <a:lnTo>
                    <a:pt x="267428" y="242328"/>
                  </a:lnTo>
                  <a:lnTo>
                    <a:pt x="290115" y="201977"/>
                  </a:lnTo>
                  <a:lnTo>
                    <a:pt x="299402" y="154927"/>
                  </a:lnTo>
                  <a:lnTo>
                    <a:pt x="293421" y="107343"/>
                  </a:lnTo>
                  <a:lnTo>
                    <a:pt x="273603" y="65506"/>
                  </a:lnTo>
                  <a:lnTo>
                    <a:pt x="242329" y="31968"/>
                  </a:lnTo>
                  <a:lnTo>
                    <a:pt x="201977" y="9282"/>
                  </a:lnTo>
                  <a:lnTo>
                    <a:pt x="154927" y="0"/>
                  </a:lnTo>
                  <a:close/>
                </a:path>
              </a:pathLst>
            </a:custGeom>
            <a:solidFill>
              <a:srgbClr val="C5DA94">
                <a:alpha val="80000"/>
              </a:srgbClr>
            </a:solidFill>
          </p:spPr>
          <p:txBody>
            <a:bodyPr wrap="square" lIns="0" tIns="0" rIns="0" bIns="0" rtlCol="0"/>
            <a:lstStyle/>
            <a:p>
              <a:endParaRPr sz="2115"/>
            </a:p>
          </p:txBody>
        </p:sp>
        <p:sp>
          <p:nvSpPr>
            <p:cNvPr id="15" name="bg object 28">
              <a:extLst>
                <a:ext uri="{FF2B5EF4-FFF2-40B4-BE49-F238E27FC236}">
                  <a16:creationId xmlns:a16="http://schemas.microsoft.com/office/drawing/2014/main" id="{56D62CEA-526C-BA52-9B66-85536DC556C2}"/>
                </a:ext>
              </a:extLst>
            </p:cNvPr>
            <p:cNvSpPr/>
            <p:nvPr userDrawn="1"/>
          </p:nvSpPr>
          <p:spPr>
            <a:xfrm>
              <a:off x="1315408" y="3516098"/>
              <a:ext cx="254635" cy="254635"/>
            </a:xfrm>
            <a:custGeom>
              <a:avLst/>
              <a:gdLst/>
              <a:ahLst/>
              <a:cxnLst/>
              <a:rect l="l" t="t" r="r" b="b"/>
              <a:pathLst>
                <a:path w="254635" h="254635">
                  <a:moveTo>
                    <a:pt x="151474" y="0"/>
                  </a:moveTo>
                  <a:lnTo>
                    <a:pt x="100123" y="524"/>
                  </a:lnTo>
                  <a:lnTo>
                    <a:pt x="53004" y="20928"/>
                  </a:lnTo>
                  <a:lnTo>
                    <a:pt x="18560" y="56582"/>
                  </a:lnTo>
                  <a:lnTo>
                    <a:pt x="0" y="102551"/>
                  </a:lnTo>
                  <a:lnTo>
                    <a:pt x="529" y="153902"/>
                  </a:lnTo>
                  <a:lnTo>
                    <a:pt x="20933" y="201026"/>
                  </a:lnTo>
                  <a:lnTo>
                    <a:pt x="56586" y="235471"/>
                  </a:lnTo>
                  <a:lnTo>
                    <a:pt x="102551" y="254032"/>
                  </a:lnTo>
                  <a:lnTo>
                    <a:pt x="153895" y="253508"/>
                  </a:lnTo>
                  <a:lnTo>
                    <a:pt x="201019" y="233104"/>
                  </a:lnTo>
                  <a:lnTo>
                    <a:pt x="235463" y="197450"/>
                  </a:lnTo>
                  <a:lnTo>
                    <a:pt x="254025" y="151481"/>
                  </a:lnTo>
                  <a:lnTo>
                    <a:pt x="253501" y="100130"/>
                  </a:lnTo>
                  <a:lnTo>
                    <a:pt x="233096" y="53005"/>
                  </a:lnTo>
                  <a:lnTo>
                    <a:pt x="197443" y="18561"/>
                  </a:lnTo>
                  <a:lnTo>
                    <a:pt x="151474" y="0"/>
                  </a:lnTo>
                  <a:close/>
                </a:path>
              </a:pathLst>
            </a:custGeom>
            <a:solidFill>
              <a:srgbClr val="0098C4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 sz="2115"/>
            </a:p>
          </p:txBody>
        </p:sp>
        <p:sp>
          <p:nvSpPr>
            <p:cNvPr id="16" name="bg object 29">
              <a:extLst>
                <a:ext uri="{FF2B5EF4-FFF2-40B4-BE49-F238E27FC236}">
                  <a16:creationId xmlns:a16="http://schemas.microsoft.com/office/drawing/2014/main" id="{ED860C20-F08F-EBA6-50E0-B948F754C9CE}"/>
                </a:ext>
              </a:extLst>
            </p:cNvPr>
            <p:cNvSpPr/>
            <p:nvPr userDrawn="1"/>
          </p:nvSpPr>
          <p:spPr>
            <a:xfrm>
              <a:off x="-397805" y="3162229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307187" y="0"/>
                  </a:moveTo>
                  <a:lnTo>
                    <a:pt x="258905" y="2202"/>
                  </a:lnTo>
                  <a:lnTo>
                    <a:pt x="212840" y="11855"/>
                  </a:lnTo>
                  <a:lnTo>
                    <a:pt x="169623" y="28366"/>
                  </a:lnTo>
                  <a:lnTo>
                    <a:pt x="129888" y="51147"/>
                  </a:lnTo>
                  <a:lnTo>
                    <a:pt x="94267" y="79608"/>
                  </a:lnTo>
                  <a:lnTo>
                    <a:pt x="63392" y="113158"/>
                  </a:lnTo>
                  <a:lnTo>
                    <a:pt x="37895" y="151209"/>
                  </a:lnTo>
                  <a:lnTo>
                    <a:pt x="18409" y="193169"/>
                  </a:lnTo>
                  <a:lnTo>
                    <a:pt x="5566" y="238450"/>
                  </a:lnTo>
                  <a:lnTo>
                    <a:pt x="0" y="286461"/>
                  </a:lnTo>
                  <a:lnTo>
                    <a:pt x="2202" y="334740"/>
                  </a:lnTo>
                  <a:lnTo>
                    <a:pt x="11855" y="380803"/>
                  </a:lnTo>
                  <a:lnTo>
                    <a:pt x="28366" y="424019"/>
                  </a:lnTo>
                  <a:lnTo>
                    <a:pt x="51147" y="463753"/>
                  </a:lnTo>
                  <a:lnTo>
                    <a:pt x="79608" y="499375"/>
                  </a:lnTo>
                  <a:lnTo>
                    <a:pt x="113158" y="530250"/>
                  </a:lnTo>
                  <a:lnTo>
                    <a:pt x="151209" y="555746"/>
                  </a:lnTo>
                  <a:lnTo>
                    <a:pt x="193169" y="575231"/>
                  </a:lnTo>
                  <a:lnTo>
                    <a:pt x="238450" y="588072"/>
                  </a:lnTo>
                  <a:lnTo>
                    <a:pt x="286461" y="593636"/>
                  </a:lnTo>
                  <a:lnTo>
                    <a:pt x="334743" y="591433"/>
                  </a:lnTo>
                  <a:lnTo>
                    <a:pt x="380808" y="581782"/>
                  </a:lnTo>
                  <a:lnTo>
                    <a:pt x="424024" y="565272"/>
                  </a:lnTo>
                  <a:lnTo>
                    <a:pt x="463759" y="542492"/>
                  </a:lnTo>
                  <a:lnTo>
                    <a:pt x="499379" y="514034"/>
                  </a:lnTo>
                  <a:lnTo>
                    <a:pt x="530253" y="480485"/>
                  </a:lnTo>
                  <a:lnTo>
                    <a:pt x="555749" y="442436"/>
                  </a:lnTo>
                  <a:lnTo>
                    <a:pt x="575232" y="400477"/>
                  </a:lnTo>
                  <a:lnTo>
                    <a:pt x="588072" y="355198"/>
                  </a:lnTo>
                  <a:lnTo>
                    <a:pt x="593636" y="307187"/>
                  </a:lnTo>
                  <a:lnTo>
                    <a:pt x="591433" y="258905"/>
                  </a:lnTo>
                  <a:lnTo>
                    <a:pt x="581782" y="212840"/>
                  </a:lnTo>
                  <a:lnTo>
                    <a:pt x="565272" y="169623"/>
                  </a:lnTo>
                  <a:lnTo>
                    <a:pt x="542492" y="129888"/>
                  </a:lnTo>
                  <a:lnTo>
                    <a:pt x="514034" y="94267"/>
                  </a:lnTo>
                  <a:lnTo>
                    <a:pt x="480485" y="63392"/>
                  </a:lnTo>
                  <a:lnTo>
                    <a:pt x="442436" y="37895"/>
                  </a:lnTo>
                  <a:lnTo>
                    <a:pt x="400477" y="18409"/>
                  </a:lnTo>
                  <a:lnTo>
                    <a:pt x="355198" y="5566"/>
                  </a:lnTo>
                  <a:lnTo>
                    <a:pt x="307187" y="0"/>
                  </a:lnTo>
                  <a:close/>
                </a:path>
              </a:pathLst>
            </a:custGeom>
            <a:solidFill>
              <a:srgbClr val="F5B500">
                <a:alpha val="21000"/>
              </a:srgbClr>
            </a:solidFill>
          </p:spPr>
          <p:txBody>
            <a:bodyPr wrap="square" lIns="0" tIns="0" rIns="0" bIns="0" rtlCol="0"/>
            <a:lstStyle/>
            <a:p>
              <a:endParaRPr sz="2115" dirty="0"/>
            </a:p>
          </p:txBody>
        </p:sp>
        <p:pic>
          <p:nvPicPr>
            <p:cNvPr id="17" name="bg object 30">
              <a:extLst>
                <a:ext uri="{FF2B5EF4-FFF2-40B4-BE49-F238E27FC236}">
                  <a16:creationId xmlns:a16="http://schemas.microsoft.com/office/drawing/2014/main" id="{5635B56A-E1B0-F645-5013-A37A5E3315F0}"/>
                </a:ext>
              </a:extLst>
            </p:cNvPr>
            <p:cNvPicPr/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3461068" y="3807450"/>
              <a:ext cx="196608" cy="196608"/>
            </a:xfrm>
            <a:prstGeom prst="rect">
              <a:avLst/>
            </a:prstGeom>
          </p:spPr>
        </p:pic>
        <p:sp>
          <p:nvSpPr>
            <p:cNvPr id="18" name="bg object 31">
              <a:extLst>
                <a:ext uri="{FF2B5EF4-FFF2-40B4-BE49-F238E27FC236}">
                  <a16:creationId xmlns:a16="http://schemas.microsoft.com/office/drawing/2014/main" id="{4BE011FC-12C4-EAB5-D2E4-7C922BEDC432}"/>
                </a:ext>
              </a:extLst>
            </p:cNvPr>
            <p:cNvSpPr/>
            <p:nvPr userDrawn="1"/>
          </p:nvSpPr>
          <p:spPr>
            <a:xfrm>
              <a:off x="475694" y="2824087"/>
              <a:ext cx="283845" cy="283845"/>
            </a:xfrm>
            <a:custGeom>
              <a:avLst/>
              <a:gdLst/>
              <a:ahLst/>
              <a:cxnLst/>
              <a:rect l="l" t="t" r="r" b="b"/>
              <a:pathLst>
                <a:path w="283845" h="283845">
                  <a:moveTo>
                    <a:pt x="162721" y="0"/>
                  </a:moveTo>
                  <a:lnTo>
                    <a:pt x="116863" y="671"/>
                  </a:lnTo>
                  <a:lnTo>
                    <a:pt x="73546" y="15726"/>
                  </a:lnTo>
                  <a:lnTo>
                    <a:pt x="38352" y="42582"/>
                  </a:lnTo>
                  <a:lnTo>
                    <a:pt x="13198" y="78503"/>
                  </a:lnTo>
                  <a:lnTo>
                    <a:pt x="0" y="120756"/>
                  </a:lnTo>
                  <a:lnTo>
                    <a:pt x="671" y="166609"/>
                  </a:lnTo>
                  <a:lnTo>
                    <a:pt x="15726" y="209931"/>
                  </a:lnTo>
                  <a:lnTo>
                    <a:pt x="42582" y="245125"/>
                  </a:lnTo>
                  <a:lnTo>
                    <a:pt x="78503" y="270277"/>
                  </a:lnTo>
                  <a:lnTo>
                    <a:pt x="120756" y="283474"/>
                  </a:lnTo>
                  <a:lnTo>
                    <a:pt x="166609" y="282801"/>
                  </a:lnTo>
                  <a:lnTo>
                    <a:pt x="209931" y="267746"/>
                  </a:lnTo>
                  <a:lnTo>
                    <a:pt x="245125" y="240890"/>
                  </a:lnTo>
                  <a:lnTo>
                    <a:pt x="270277" y="204969"/>
                  </a:lnTo>
                  <a:lnTo>
                    <a:pt x="283474" y="162716"/>
                  </a:lnTo>
                  <a:lnTo>
                    <a:pt x="282801" y="116863"/>
                  </a:lnTo>
                  <a:lnTo>
                    <a:pt x="267747" y="73546"/>
                  </a:lnTo>
                  <a:lnTo>
                    <a:pt x="240894" y="38352"/>
                  </a:lnTo>
                  <a:lnTo>
                    <a:pt x="204975" y="13198"/>
                  </a:lnTo>
                  <a:lnTo>
                    <a:pt x="162721" y="0"/>
                  </a:lnTo>
                  <a:close/>
                </a:path>
              </a:pathLst>
            </a:custGeom>
            <a:solidFill>
              <a:srgbClr val="0098C4">
                <a:alpha val="12000"/>
              </a:srgbClr>
            </a:solidFill>
          </p:spPr>
          <p:txBody>
            <a:bodyPr wrap="square" lIns="0" tIns="0" rIns="0" bIns="0" rtlCol="0"/>
            <a:lstStyle/>
            <a:p>
              <a:endParaRPr sz="2115"/>
            </a:p>
          </p:txBody>
        </p:sp>
        <p:pic>
          <p:nvPicPr>
            <p:cNvPr id="19" name="bg object 32">
              <a:extLst>
                <a:ext uri="{FF2B5EF4-FFF2-40B4-BE49-F238E27FC236}">
                  <a16:creationId xmlns:a16="http://schemas.microsoft.com/office/drawing/2014/main" id="{F963CFB0-D147-B2F0-527B-FDE4101028F5}"/>
                </a:ext>
              </a:extLst>
            </p:cNvPr>
            <p:cNvPicPr/>
            <p:nvPr userDrawn="1"/>
          </p:nvPicPr>
          <p:blipFill>
            <a:blip r:embed="rId9" cstate="print"/>
            <a:stretch>
              <a:fillRect/>
            </a:stretch>
          </p:blipFill>
          <p:spPr>
            <a:xfrm>
              <a:off x="2338799" y="2316968"/>
              <a:ext cx="238785" cy="238785"/>
            </a:xfrm>
            <a:prstGeom prst="rect">
              <a:avLst/>
            </a:prstGeom>
          </p:spPr>
        </p:pic>
        <p:pic>
          <p:nvPicPr>
            <p:cNvPr id="20" name="bg object 33">
              <a:extLst>
                <a:ext uri="{FF2B5EF4-FFF2-40B4-BE49-F238E27FC236}">
                  <a16:creationId xmlns:a16="http://schemas.microsoft.com/office/drawing/2014/main" id="{7979F68C-6374-829B-986E-825A84DB4F35}"/>
                </a:ext>
              </a:extLst>
            </p:cNvPr>
            <p:cNvPicPr/>
            <p:nvPr userDrawn="1"/>
          </p:nvPicPr>
          <p:blipFill>
            <a:blip r:embed="rId10" cstate="print"/>
            <a:stretch>
              <a:fillRect/>
            </a:stretch>
          </p:blipFill>
          <p:spPr>
            <a:xfrm>
              <a:off x="73199" y="4652693"/>
              <a:ext cx="197132" cy="197132"/>
            </a:xfrm>
            <a:prstGeom prst="rect">
              <a:avLst/>
            </a:prstGeom>
          </p:spPr>
        </p:pic>
        <p:pic>
          <p:nvPicPr>
            <p:cNvPr id="21" name="bg object 34">
              <a:extLst>
                <a:ext uri="{FF2B5EF4-FFF2-40B4-BE49-F238E27FC236}">
                  <a16:creationId xmlns:a16="http://schemas.microsoft.com/office/drawing/2014/main" id="{BD173E71-97E1-67DF-FC29-59DF9C57E41C}"/>
                </a:ext>
              </a:extLst>
            </p:cNvPr>
            <p:cNvPicPr/>
            <p:nvPr userDrawn="1"/>
          </p:nvPicPr>
          <p:blipFill>
            <a:blip r:embed="rId11" cstate="print"/>
            <a:stretch>
              <a:fillRect/>
            </a:stretch>
          </p:blipFill>
          <p:spPr>
            <a:xfrm>
              <a:off x="3103957" y="1478119"/>
              <a:ext cx="143056" cy="143051"/>
            </a:xfrm>
            <a:prstGeom prst="rect">
              <a:avLst/>
            </a:prstGeom>
          </p:spPr>
        </p:pic>
        <p:pic>
          <p:nvPicPr>
            <p:cNvPr id="22" name="bg object 35">
              <a:extLst>
                <a:ext uri="{FF2B5EF4-FFF2-40B4-BE49-F238E27FC236}">
                  <a16:creationId xmlns:a16="http://schemas.microsoft.com/office/drawing/2014/main" id="{61DB404C-0908-E251-812F-D2F1BFF87444}"/>
                </a:ext>
              </a:extLst>
            </p:cNvPr>
            <p:cNvPicPr/>
            <p:nvPr userDrawn="1"/>
          </p:nvPicPr>
          <p:blipFill>
            <a:blip r:embed="rId12" cstate="print"/>
            <a:stretch>
              <a:fillRect/>
            </a:stretch>
          </p:blipFill>
          <p:spPr>
            <a:xfrm>
              <a:off x="2999579" y="3344572"/>
              <a:ext cx="196973" cy="196973"/>
            </a:xfrm>
            <a:prstGeom prst="rect">
              <a:avLst/>
            </a:prstGeom>
          </p:spPr>
        </p:pic>
        <p:pic>
          <p:nvPicPr>
            <p:cNvPr id="23" name="bg object 36">
              <a:extLst>
                <a:ext uri="{FF2B5EF4-FFF2-40B4-BE49-F238E27FC236}">
                  <a16:creationId xmlns:a16="http://schemas.microsoft.com/office/drawing/2014/main" id="{673B49BB-8DB6-A75D-A94C-37B2BD710970}"/>
                </a:ext>
              </a:extLst>
            </p:cNvPr>
            <p:cNvPicPr/>
            <p:nvPr userDrawn="1"/>
          </p:nvPicPr>
          <p:blipFill>
            <a:blip r:embed="rId13" cstate="print"/>
            <a:stretch>
              <a:fillRect/>
            </a:stretch>
          </p:blipFill>
          <p:spPr>
            <a:xfrm>
              <a:off x="529977" y="5294822"/>
              <a:ext cx="196973" cy="196973"/>
            </a:xfrm>
            <a:prstGeom prst="rect">
              <a:avLst/>
            </a:prstGeom>
          </p:spPr>
        </p:pic>
      </p:grp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675F8BC-CF23-4113-299B-8C26F95A8A96}"/>
              </a:ext>
            </a:extLst>
          </p:cNvPr>
          <p:cNvSpPr/>
          <p:nvPr userDrawn="1"/>
        </p:nvSpPr>
        <p:spPr>
          <a:xfrm rot="10800000">
            <a:off x="-35373" y="-4"/>
            <a:ext cx="7616980" cy="3298667"/>
          </a:xfrm>
          <a:prstGeom prst="rect">
            <a:avLst/>
          </a:prstGeom>
          <a:gradFill>
            <a:gsLst>
              <a:gs pos="70000">
                <a:schemeClr val="bg1">
                  <a:alpha val="18000"/>
                </a:schemeClr>
              </a:gs>
              <a:gs pos="11000">
                <a:srgbClr val="009AC7">
                  <a:alpha val="46000"/>
                </a:srgbClr>
              </a:gs>
              <a:gs pos="43000">
                <a:srgbClr val="87BD48">
                  <a:alpha val="23184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15"/>
          </a:p>
        </p:txBody>
      </p:sp>
      <p:sp>
        <p:nvSpPr>
          <p:cNvPr id="25" name="Redondear rectángulo de esquina del mismo lado 24">
            <a:extLst>
              <a:ext uri="{FF2B5EF4-FFF2-40B4-BE49-F238E27FC236}">
                <a16:creationId xmlns:a16="http://schemas.microsoft.com/office/drawing/2014/main" id="{0EA411A4-507C-B995-346D-B2389FA794D3}"/>
              </a:ext>
            </a:extLst>
          </p:cNvPr>
          <p:cNvSpPr/>
          <p:nvPr userDrawn="1"/>
        </p:nvSpPr>
        <p:spPr>
          <a:xfrm>
            <a:off x="-35373" y="335706"/>
            <a:ext cx="7616980" cy="1781567"/>
          </a:xfrm>
          <a:prstGeom prst="round2SameRect">
            <a:avLst/>
          </a:prstGeom>
          <a:gradFill>
            <a:gsLst>
              <a:gs pos="33000">
                <a:srgbClr val="FFC000">
                  <a:alpha val="0"/>
                </a:srgbClr>
              </a:gs>
              <a:gs pos="87000">
                <a:srgbClr val="FFC00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15"/>
          </a:p>
        </p:txBody>
      </p:sp>
      <p:pic>
        <p:nvPicPr>
          <p:cNvPr id="26" name="bg object 17">
            <a:extLst>
              <a:ext uri="{FF2B5EF4-FFF2-40B4-BE49-F238E27FC236}">
                <a16:creationId xmlns:a16="http://schemas.microsoft.com/office/drawing/2014/main" id="{18DD0939-386E-82BF-623D-81C2B212A775}"/>
              </a:ext>
            </a:extLst>
          </p:cNvPr>
          <p:cNvPicPr/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2324587" y="7173699"/>
            <a:ext cx="5374527" cy="3643230"/>
          </a:xfrm>
          <a:prstGeom prst="rect">
            <a:avLst/>
          </a:prstGeom>
        </p:spPr>
      </p:pic>
      <p:pic>
        <p:nvPicPr>
          <p:cNvPr id="27" name="bg object 17">
            <a:extLst>
              <a:ext uri="{FF2B5EF4-FFF2-40B4-BE49-F238E27FC236}">
                <a16:creationId xmlns:a16="http://schemas.microsoft.com/office/drawing/2014/main" id="{19B06AA7-57E7-2A43-D135-2FE757956A59}"/>
              </a:ext>
            </a:extLst>
          </p:cNvPr>
          <p:cNvPicPr/>
          <p:nvPr userDrawn="1"/>
        </p:nvPicPr>
        <p:blipFill rotWithShape="1">
          <a:blip r:embed="rId14" cstate="print"/>
          <a:srcRect l="19702"/>
          <a:stretch/>
        </p:blipFill>
        <p:spPr>
          <a:xfrm rot="5400000">
            <a:off x="-512805" y="2627709"/>
            <a:ext cx="8585287" cy="7559676"/>
          </a:xfrm>
          <a:prstGeom prst="rect">
            <a:avLst/>
          </a:prstGeom>
        </p:spPr>
      </p:pic>
      <p:sp>
        <p:nvSpPr>
          <p:cNvPr id="29" name="Conector fuera de página 6">
            <a:extLst>
              <a:ext uri="{FF2B5EF4-FFF2-40B4-BE49-F238E27FC236}">
                <a16:creationId xmlns:a16="http://schemas.microsoft.com/office/drawing/2014/main" id="{139FB5E7-C7C3-1D30-785A-AC6A0CD5062F}"/>
              </a:ext>
            </a:extLst>
          </p:cNvPr>
          <p:cNvSpPr/>
          <p:nvPr userDrawn="1"/>
        </p:nvSpPr>
        <p:spPr>
          <a:xfrm>
            <a:off x="3584636" y="365878"/>
            <a:ext cx="1153992" cy="110204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8000"/>
              <a:gd name="connsiteX1" fmla="*/ 10000 w 10000"/>
              <a:gd name="connsiteY1" fmla="*/ 0 h 8000"/>
              <a:gd name="connsiteX2" fmla="*/ 10000 w 10000"/>
              <a:gd name="connsiteY2" fmla="*/ 8000 h 8000"/>
              <a:gd name="connsiteX3" fmla="*/ 5211 w 10000"/>
              <a:gd name="connsiteY3" fmla="*/ 4024 h 8000"/>
              <a:gd name="connsiteX4" fmla="*/ 0 w 10000"/>
              <a:gd name="connsiteY4" fmla="*/ 8000 h 8000"/>
              <a:gd name="connsiteX5" fmla="*/ 0 w 10000"/>
              <a:gd name="connsiteY5" fmla="*/ 0 h 8000"/>
              <a:gd name="connsiteX0" fmla="*/ 0 w 10105"/>
              <a:gd name="connsiteY0" fmla="*/ 4421 h 14421"/>
              <a:gd name="connsiteX1" fmla="*/ 10105 w 10105"/>
              <a:gd name="connsiteY1" fmla="*/ 0 h 14421"/>
              <a:gd name="connsiteX2" fmla="*/ 10000 w 10105"/>
              <a:gd name="connsiteY2" fmla="*/ 14421 h 14421"/>
              <a:gd name="connsiteX3" fmla="*/ 5211 w 10105"/>
              <a:gd name="connsiteY3" fmla="*/ 9451 h 14421"/>
              <a:gd name="connsiteX4" fmla="*/ 0 w 10105"/>
              <a:gd name="connsiteY4" fmla="*/ 14421 h 14421"/>
              <a:gd name="connsiteX5" fmla="*/ 0 w 10105"/>
              <a:gd name="connsiteY5" fmla="*/ 4421 h 14421"/>
              <a:gd name="connsiteX0" fmla="*/ 0 w 10210"/>
              <a:gd name="connsiteY0" fmla="*/ 153 h 14421"/>
              <a:gd name="connsiteX1" fmla="*/ 10210 w 10210"/>
              <a:gd name="connsiteY1" fmla="*/ 0 h 14421"/>
              <a:gd name="connsiteX2" fmla="*/ 10105 w 10210"/>
              <a:gd name="connsiteY2" fmla="*/ 14421 h 14421"/>
              <a:gd name="connsiteX3" fmla="*/ 5316 w 10210"/>
              <a:gd name="connsiteY3" fmla="*/ 9451 h 14421"/>
              <a:gd name="connsiteX4" fmla="*/ 105 w 10210"/>
              <a:gd name="connsiteY4" fmla="*/ 14421 h 14421"/>
              <a:gd name="connsiteX5" fmla="*/ 0 w 10210"/>
              <a:gd name="connsiteY5" fmla="*/ 153 h 1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10" h="14421">
                <a:moveTo>
                  <a:pt x="0" y="153"/>
                </a:moveTo>
                <a:lnTo>
                  <a:pt x="10210" y="0"/>
                </a:lnTo>
                <a:lnTo>
                  <a:pt x="10105" y="14421"/>
                </a:lnTo>
                <a:lnTo>
                  <a:pt x="5316" y="9451"/>
                </a:lnTo>
                <a:lnTo>
                  <a:pt x="105" y="14421"/>
                </a:lnTo>
                <a:lnTo>
                  <a:pt x="0" y="15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153287" dist="20707" dir="2700000" sx="101683" sy="101683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15"/>
          </a:p>
        </p:txBody>
      </p:sp>
      <p:sp>
        <p:nvSpPr>
          <p:cNvPr id="30" name="object 59">
            <a:extLst>
              <a:ext uri="{FF2B5EF4-FFF2-40B4-BE49-F238E27FC236}">
                <a16:creationId xmlns:a16="http://schemas.microsoft.com/office/drawing/2014/main" id="{895211F5-5DF8-E6B3-AEBD-2BBABF33C6CC}"/>
              </a:ext>
            </a:extLst>
          </p:cNvPr>
          <p:cNvSpPr txBox="1">
            <a:spLocks/>
          </p:cNvSpPr>
          <p:nvPr userDrawn="1"/>
        </p:nvSpPr>
        <p:spPr>
          <a:xfrm>
            <a:off x="3574861" y="409113"/>
            <a:ext cx="1153992" cy="667866"/>
          </a:xfrm>
          <a:prstGeom prst="rect">
            <a:avLst/>
          </a:prstGeom>
        </p:spPr>
        <p:txBody>
          <a:bodyPr vert="horz" wrap="square" lIns="0" tIns="13707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algn="ctr">
              <a:lnSpc>
                <a:spcPts val="1684"/>
              </a:lnSpc>
              <a:spcBef>
                <a:spcPts val="0"/>
              </a:spcBef>
              <a:tabLst>
                <a:tab pos="1382362" algn="l"/>
                <a:tab pos="3824969" algn="l"/>
              </a:tabLst>
            </a:pPr>
            <a:r>
              <a:rPr lang="es-ES" sz="1619" b="1" spc="0" dirty="0">
                <a:solidFill>
                  <a:schemeClr val="bg1"/>
                </a:solidFill>
                <a:latin typeface="Montserrat" pitchFamily="2" charset="77"/>
              </a:rPr>
              <a:t>SAVE</a:t>
            </a:r>
          </a:p>
          <a:p>
            <a:pPr marL="0" algn="ctr">
              <a:lnSpc>
                <a:spcPts val="1684"/>
              </a:lnSpc>
              <a:spcBef>
                <a:spcPts val="0"/>
              </a:spcBef>
              <a:tabLst>
                <a:tab pos="1382362" algn="l"/>
                <a:tab pos="3824969" algn="l"/>
              </a:tabLst>
            </a:pPr>
            <a:r>
              <a:rPr lang="es-ES" sz="1403" b="1" spc="0" dirty="0">
                <a:solidFill>
                  <a:schemeClr val="bg1"/>
                </a:solidFill>
                <a:latin typeface="Montserrat" pitchFamily="2" charset="77"/>
              </a:rPr>
              <a:t>THE</a:t>
            </a:r>
            <a:r>
              <a:rPr lang="es-ES" sz="1619" b="1" spc="0" dirty="0">
                <a:solidFill>
                  <a:schemeClr val="bg1"/>
                </a:solidFill>
                <a:latin typeface="Montserrat" pitchFamily="2" charset="77"/>
              </a:rPr>
              <a:t> </a:t>
            </a:r>
          </a:p>
          <a:p>
            <a:pPr marL="0" algn="ctr">
              <a:lnSpc>
                <a:spcPts val="1684"/>
              </a:lnSpc>
              <a:spcBef>
                <a:spcPts val="0"/>
              </a:spcBef>
              <a:tabLst>
                <a:tab pos="1382362" algn="l"/>
                <a:tab pos="3824969" algn="l"/>
              </a:tabLst>
            </a:pPr>
            <a:r>
              <a:rPr lang="es-ES" sz="1619" b="1" spc="0" dirty="0">
                <a:solidFill>
                  <a:schemeClr val="bg1"/>
                </a:solidFill>
                <a:latin typeface="Montserrat" pitchFamily="2" charset="77"/>
              </a:rPr>
              <a:t>DATE</a:t>
            </a:r>
          </a:p>
        </p:txBody>
      </p:sp>
      <p:sp>
        <p:nvSpPr>
          <p:cNvPr id="31" name="object 23">
            <a:extLst>
              <a:ext uri="{FF2B5EF4-FFF2-40B4-BE49-F238E27FC236}">
                <a16:creationId xmlns:a16="http://schemas.microsoft.com/office/drawing/2014/main" id="{CAAB784F-B7FA-1FD7-696A-15BA6CB0940E}"/>
              </a:ext>
            </a:extLst>
          </p:cNvPr>
          <p:cNvSpPr/>
          <p:nvPr userDrawn="1"/>
        </p:nvSpPr>
        <p:spPr>
          <a:xfrm>
            <a:off x="4930221" y="486955"/>
            <a:ext cx="441866" cy="1085400"/>
          </a:xfrm>
          <a:custGeom>
            <a:avLst/>
            <a:gdLst/>
            <a:ahLst/>
            <a:cxnLst/>
            <a:rect l="l" t="t" r="r" b="b"/>
            <a:pathLst>
              <a:path w="400685" h="1005205">
                <a:moveTo>
                  <a:pt x="66103" y="682015"/>
                </a:moveTo>
                <a:lnTo>
                  <a:pt x="65163" y="678040"/>
                </a:lnTo>
                <a:lnTo>
                  <a:pt x="59093" y="674344"/>
                </a:lnTo>
                <a:lnTo>
                  <a:pt x="55130" y="675284"/>
                </a:lnTo>
                <a:lnTo>
                  <a:pt x="51142" y="681824"/>
                </a:lnTo>
                <a:lnTo>
                  <a:pt x="52019" y="685507"/>
                </a:lnTo>
                <a:lnTo>
                  <a:pt x="52082" y="685787"/>
                </a:lnTo>
                <a:lnTo>
                  <a:pt x="58153" y="689495"/>
                </a:lnTo>
                <a:lnTo>
                  <a:pt x="62115" y="688555"/>
                </a:lnTo>
                <a:lnTo>
                  <a:pt x="66103" y="682015"/>
                </a:lnTo>
                <a:close/>
              </a:path>
              <a:path w="400685" h="1005205">
                <a:moveTo>
                  <a:pt x="82664" y="96520"/>
                </a:moveTo>
                <a:lnTo>
                  <a:pt x="79768" y="93980"/>
                </a:lnTo>
                <a:lnTo>
                  <a:pt x="72085" y="93980"/>
                </a:lnTo>
                <a:lnTo>
                  <a:pt x="69202" y="96520"/>
                </a:lnTo>
                <a:lnTo>
                  <a:pt x="69202" y="102870"/>
                </a:lnTo>
                <a:lnTo>
                  <a:pt x="72085" y="106680"/>
                </a:lnTo>
                <a:lnTo>
                  <a:pt x="79768" y="106680"/>
                </a:lnTo>
                <a:lnTo>
                  <a:pt x="82664" y="102870"/>
                </a:lnTo>
                <a:lnTo>
                  <a:pt x="82664" y="96520"/>
                </a:lnTo>
                <a:close/>
              </a:path>
              <a:path w="400685" h="1005205">
                <a:moveTo>
                  <a:pt x="183489" y="309880"/>
                </a:moveTo>
                <a:lnTo>
                  <a:pt x="179946" y="303530"/>
                </a:lnTo>
                <a:lnTo>
                  <a:pt x="175996" y="302260"/>
                </a:lnTo>
                <a:lnTo>
                  <a:pt x="172923" y="304800"/>
                </a:lnTo>
                <a:lnTo>
                  <a:pt x="166243" y="308610"/>
                </a:lnTo>
                <a:lnTo>
                  <a:pt x="165201" y="312420"/>
                </a:lnTo>
                <a:lnTo>
                  <a:pt x="168744" y="318770"/>
                </a:lnTo>
                <a:lnTo>
                  <a:pt x="172694" y="320040"/>
                </a:lnTo>
                <a:lnTo>
                  <a:pt x="182448" y="313690"/>
                </a:lnTo>
                <a:lnTo>
                  <a:pt x="183489" y="309880"/>
                </a:lnTo>
                <a:close/>
              </a:path>
              <a:path w="400685" h="1005205">
                <a:moveTo>
                  <a:pt x="183502" y="208280"/>
                </a:moveTo>
                <a:lnTo>
                  <a:pt x="182460" y="204470"/>
                </a:lnTo>
                <a:lnTo>
                  <a:pt x="172720" y="198120"/>
                </a:lnTo>
                <a:lnTo>
                  <a:pt x="168783" y="199390"/>
                </a:lnTo>
                <a:lnTo>
                  <a:pt x="165214" y="205740"/>
                </a:lnTo>
                <a:lnTo>
                  <a:pt x="166255" y="209550"/>
                </a:lnTo>
                <a:lnTo>
                  <a:pt x="169329" y="210820"/>
                </a:lnTo>
                <a:lnTo>
                  <a:pt x="176009" y="214630"/>
                </a:lnTo>
                <a:lnTo>
                  <a:pt x="179946" y="214630"/>
                </a:lnTo>
                <a:lnTo>
                  <a:pt x="183502" y="208280"/>
                </a:lnTo>
                <a:close/>
              </a:path>
              <a:path w="400685" h="1005205">
                <a:moveTo>
                  <a:pt x="220941" y="347980"/>
                </a:moveTo>
                <a:lnTo>
                  <a:pt x="219887" y="344170"/>
                </a:lnTo>
                <a:lnTo>
                  <a:pt x="213741" y="340360"/>
                </a:lnTo>
                <a:lnTo>
                  <a:pt x="209804" y="341630"/>
                </a:lnTo>
                <a:lnTo>
                  <a:pt x="204203" y="350520"/>
                </a:lnTo>
                <a:lnTo>
                  <a:pt x="205257" y="355600"/>
                </a:lnTo>
                <a:lnTo>
                  <a:pt x="211416" y="358140"/>
                </a:lnTo>
                <a:lnTo>
                  <a:pt x="215353" y="358140"/>
                </a:lnTo>
                <a:lnTo>
                  <a:pt x="217119" y="354330"/>
                </a:lnTo>
                <a:lnTo>
                  <a:pt x="220941" y="347980"/>
                </a:lnTo>
                <a:close/>
              </a:path>
              <a:path w="400685" h="1005205">
                <a:moveTo>
                  <a:pt x="220967" y="170180"/>
                </a:moveTo>
                <a:lnTo>
                  <a:pt x="219202" y="167640"/>
                </a:lnTo>
                <a:lnTo>
                  <a:pt x="215353" y="160020"/>
                </a:lnTo>
                <a:lnTo>
                  <a:pt x="211416" y="158750"/>
                </a:lnTo>
                <a:lnTo>
                  <a:pt x="205257" y="162560"/>
                </a:lnTo>
                <a:lnTo>
                  <a:pt x="204203" y="166370"/>
                </a:lnTo>
                <a:lnTo>
                  <a:pt x="209816" y="176530"/>
                </a:lnTo>
                <a:lnTo>
                  <a:pt x="213753" y="177800"/>
                </a:lnTo>
                <a:lnTo>
                  <a:pt x="219900" y="173990"/>
                </a:lnTo>
                <a:lnTo>
                  <a:pt x="220967" y="170180"/>
                </a:lnTo>
                <a:close/>
              </a:path>
              <a:path w="400685" h="1005205">
                <a:moveTo>
                  <a:pt x="271284" y="163830"/>
                </a:moveTo>
                <a:lnTo>
                  <a:pt x="268401" y="161290"/>
                </a:lnTo>
                <a:lnTo>
                  <a:pt x="261264" y="161290"/>
                </a:lnTo>
                <a:lnTo>
                  <a:pt x="258381" y="163830"/>
                </a:lnTo>
                <a:lnTo>
                  <a:pt x="258381" y="255270"/>
                </a:lnTo>
                <a:lnTo>
                  <a:pt x="199440" y="289560"/>
                </a:lnTo>
                <a:lnTo>
                  <a:pt x="198386" y="293370"/>
                </a:lnTo>
                <a:lnTo>
                  <a:pt x="201917" y="299720"/>
                </a:lnTo>
                <a:lnTo>
                  <a:pt x="205841" y="300990"/>
                </a:lnTo>
                <a:lnTo>
                  <a:pt x="208927" y="298450"/>
                </a:lnTo>
                <a:lnTo>
                  <a:pt x="267512" y="265430"/>
                </a:lnTo>
                <a:lnTo>
                  <a:pt x="269722" y="264160"/>
                </a:lnTo>
                <a:lnTo>
                  <a:pt x="271284" y="261620"/>
                </a:lnTo>
                <a:lnTo>
                  <a:pt x="271284" y="163830"/>
                </a:lnTo>
                <a:close/>
              </a:path>
              <a:path w="400685" h="1005205">
                <a:moveTo>
                  <a:pt x="279717" y="760145"/>
                </a:moveTo>
                <a:lnTo>
                  <a:pt x="263690" y="707605"/>
                </a:lnTo>
                <a:lnTo>
                  <a:pt x="232549" y="679119"/>
                </a:lnTo>
                <a:lnTo>
                  <a:pt x="222364" y="673582"/>
                </a:lnTo>
                <a:lnTo>
                  <a:pt x="204736" y="668108"/>
                </a:lnTo>
                <a:lnTo>
                  <a:pt x="185813" y="666203"/>
                </a:lnTo>
                <a:lnTo>
                  <a:pt x="166890" y="668108"/>
                </a:lnTo>
                <a:lnTo>
                  <a:pt x="119405" y="693712"/>
                </a:lnTo>
                <a:lnTo>
                  <a:pt x="93814" y="741184"/>
                </a:lnTo>
                <a:lnTo>
                  <a:pt x="91922" y="760145"/>
                </a:lnTo>
                <a:lnTo>
                  <a:pt x="93827" y="779018"/>
                </a:lnTo>
                <a:lnTo>
                  <a:pt x="119443" y="826516"/>
                </a:lnTo>
                <a:lnTo>
                  <a:pt x="166916" y="852106"/>
                </a:lnTo>
                <a:lnTo>
                  <a:pt x="185826" y="854024"/>
                </a:lnTo>
                <a:lnTo>
                  <a:pt x="194119" y="854024"/>
                </a:lnTo>
                <a:lnTo>
                  <a:pt x="233349" y="841121"/>
                </a:lnTo>
                <a:lnTo>
                  <a:pt x="236562" y="835964"/>
                </a:lnTo>
                <a:lnTo>
                  <a:pt x="233032" y="829792"/>
                </a:lnTo>
                <a:lnTo>
                  <a:pt x="229095" y="828713"/>
                </a:lnTo>
                <a:lnTo>
                  <a:pt x="220002" y="833932"/>
                </a:lnTo>
                <a:lnTo>
                  <a:pt x="213512" y="836612"/>
                </a:lnTo>
                <a:lnTo>
                  <a:pt x="200101" y="840181"/>
                </a:lnTo>
                <a:lnTo>
                  <a:pt x="193103" y="841121"/>
                </a:lnTo>
                <a:lnTo>
                  <a:pt x="185864" y="841121"/>
                </a:lnTo>
                <a:lnTo>
                  <a:pt x="140563" y="827278"/>
                </a:lnTo>
                <a:lnTo>
                  <a:pt x="111302" y="791794"/>
                </a:lnTo>
                <a:lnTo>
                  <a:pt x="111213" y="791641"/>
                </a:lnTo>
                <a:lnTo>
                  <a:pt x="106502" y="776439"/>
                </a:lnTo>
                <a:lnTo>
                  <a:pt x="104851" y="760145"/>
                </a:lnTo>
                <a:lnTo>
                  <a:pt x="106502" y="743788"/>
                </a:lnTo>
                <a:lnTo>
                  <a:pt x="128574" y="702843"/>
                </a:lnTo>
                <a:lnTo>
                  <a:pt x="169532" y="680758"/>
                </a:lnTo>
                <a:lnTo>
                  <a:pt x="185851" y="679119"/>
                </a:lnTo>
                <a:lnTo>
                  <a:pt x="202171" y="680758"/>
                </a:lnTo>
                <a:lnTo>
                  <a:pt x="243116" y="702843"/>
                </a:lnTo>
                <a:lnTo>
                  <a:pt x="265188" y="743788"/>
                </a:lnTo>
                <a:lnTo>
                  <a:pt x="266839" y="760145"/>
                </a:lnTo>
                <a:lnTo>
                  <a:pt x="266573" y="766775"/>
                </a:lnTo>
                <a:lnTo>
                  <a:pt x="260477" y="791641"/>
                </a:lnTo>
                <a:lnTo>
                  <a:pt x="260426" y="791794"/>
                </a:lnTo>
                <a:lnTo>
                  <a:pt x="257632" y="797674"/>
                </a:lnTo>
                <a:lnTo>
                  <a:pt x="254393" y="803287"/>
                </a:lnTo>
                <a:lnTo>
                  <a:pt x="250736" y="808609"/>
                </a:lnTo>
                <a:lnTo>
                  <a:pt x="248602" y="811441"/>
                </a:lnTo>
                <a:lnTo>
                  <a:pt x="249174" y="815467"/>
                </a:lnTo>
                <a:lnTo>
                  <a:pt x="252018" y="817600"/>
                </a:lnTo>
                <a:lnTo>
                  <a:pt x="254838" y="819746"/>
                </a:lnTo>
                <a:lnTo>
                  <a:pt x="258876" y="819162"/>
                </a:lnTo>
                <a:lnTo>
                  <a:pt x="276987" y="782586"/>
                </a:lnTo>
                <a:lnTo>
                  <a:pt x="279412" y="767753"/>
                </a:lnTo>
                <a:lnTo>
                  <a:pt x="279717" y="760145"/>
                </a:lnTo>
                <a:close/>
              </a:path>
              <a:path w="400685" h="1005205">
                <a:moveTo>
                  <a:pt x="325424" y="350520"/>
                </a:moveTo>
                <a:lnTo>
                  <a:pt x="323659" y="347980"/>
                </a:lnTo>
                <a:lnTo>
                  <a:pt x="319824" y="341630"/>
                </a:lnTo>
                <a:lnTo>
                  <a:pt x="315887" y="340360"/>
                </a:lnTo>
                <a:lnTo>
                  <a:pt x="309740" y="344170"/>
                </a:lnTo>
                <a:lnTo>
                  <a:pt x="308673" y="347980"/>
                </a:lnTo>
                <a:lnTo>
                  <a:pt x="314274" y="358140"/>
                </a:lnTo>
                <a:lnTo>
                  <a:pt x="318211" y="358140"/>
                </a:lnTo>
                <a:lnTo>
                  <a:pt x="324358" y="355600"/>
                </a:lnTo>
                <a:lnTo>
                  <a:pt x="325424" y="350520"/>
                </a:lnTo>
                <a:close/>
              </a:path>
              <a:path w="400685" h="1005205">
                <a:moveTo>
                  <a:pt x="325424" y="166370"/>
                </a:moveTo>
                <a:lnTo>
                  <a:pt x="324370" y="162560"/>
                </a:lnTo>
                <a:lnTo>
                  <a:pt x="318211" y="158750"/>
                </a:lnTo>
                <a:lnTo>
                  <a:pt x="314274" y="160020"/>
                </a:lnTo>
                <a:lnTo>
                  <a:pt x="308660" y="170180"/>
                </a:lnTo>
                <a:lnTo>
                  <a:pt x="309727" y="173990"/>
                </a:lnTo>
                <a:lnTo>
                  <a:pt x="315874" y="177800"/>
                </a:lnTo>
                <a:lnTo>
                  <a:pt x="319811" y="176530"/>
                </a:lnTo>
                <a:lnTo>
                  <a:pt x="321576" y="173990"/>
                </a:lnTo>
                <a:lnTo>
                  <a:pt x="325424" y="166370"/>
                </a:lnTo>
                <a:close/>
              </a:path>
              <a:path w="400685" h="1005205">
                <a:moveTo>
                  <a:pt x="341566" y="760145"/>
                </a:moveTo>
                <a:lnTo>
                  <a:pt x="329323" y="699490"/>
                </a:lnTo>
                <a:lnTo>
                  <a:pt x="295935" y="649986"/>
                </a:lnTo>
                <a:lnTo>
                  <a:pt x="247688" y="617296"/>
                </a:lnTo>
                <a:lnTo>
                  <a:pt x="246418" y="616597"/>
                </a:lnTo>
                <a:lnTo>
                  <a:pt x="217182" y="607529"/>
                </a:lnTo>
                <a:lnTo>
                  <a:pt x="185788" y="604367"/>
                </a:lnTo>
                <a:lnTo>
                  <a:pt x="169087" y="605256"/>
                </a:lnTo>
                <a:lnTo>
                  <a:pt x="122339" y="617867"/>
                </a:lnTo>
                <a:lnTo>
                  <a:pt x="81216" y="644728"/>
                </a:lnTo>
                <a:lnTo>
                  <a:pt x="67437" y="658863"/>
                </a:lnTo>
                <a:lnTo>
                  <a:pt x="67665" y="662927"/>
                </a:lnTo>
                <a:lnTo>
                  <a:pt x="72948" y="667677"/>
                </a:lnTo>
                <a:lnTo>
                  <a:pt x="77012" y="667435"/>
                </a:lnTo>
                <a:lnTo>
                  <a:pt x="79387" y="664794"/>
                </a:lnTo>
                <a:lnTo>
                  <a:pt x="89941" y="654189"/>
                </a:lnTo>
                <a:lnTo>
                  <a:pt x="127584" y="629627"/>
                </a:lnTo>
                <a:lnTo>
                  <a:pt x="170434" y="618096"/>
                </a:lnTo>
                <a:lnTo>
                  <a:pt x="185788" y="617296"/>
                </a:lnTo>
                <a:lnTo>
                  <a:pt x="214579" y="620191"/>
                </a:lnTo>
                <a:lnTo>
                  <a:pt x="265658" y="641680"/>
                </a:lnTo>
                <a:lnTo>
                  <a:pt x="304253" y="680275"/>
                </a:lnTo>
                <a:lnTo>
                  <a:pt x="325704" y="731227"/>
                </a:lnTo>
                <a:lnTo>
                  <a:pt x="325755" y="731354"/>
                </a:lnTo>
                <a:lnTo>
                  <a:pt x="321284" y="802398"/>
                </a:lnTo>
                <a:lnTo>
                  <a:pt x="301828" y="838403"/>
                </a:lnTo>
                <a:lnTo>
                  <a:pt x="274269" y="870267"/>
                </a:lnTo>
                <a:lnTo>
                  <a:pt x="242595" y="900125"/>
                </a:lnTo>
                <a:lnTo>
                  <a:pt x="227533" y="913955"/>
                </a:lnTo>
                <a:lnTo>
                  <a:pt x="212813" y="928052"/>
                </a:lnTo>
                <a:lnTo>
                  <a:pt x="198793" y="942644"/>
                </a:lnTo>
                <a:lnTo>
                  <a:pt x="185813" y="957973"/>
                </a:lnTo>
                <a:lnTo>
                  <a:pt x="172834" y="942644"/>
                </a:lnTo>
                <a:lnTo>
                  <a:pt x="158800" y="928052"/>
                </a:lnTo>
                <a:lnTo>
                  <a:pt x="144081" y="913955"/>
                </a:lnTo>
                <a:lnTo>
                  <a:pt x="129032" y="900125"/>
                </a:lnTo>
                <a:lnTo>
                  <a:pt x="97370" y="870267"/>
                </a:lnTo>
                <a:lnTo>
                  <a:pt x="69811" y="838403"/>
                </a:lnTo>
                <a:lnTo>
                  <a:pt x="50355" y="802398"/>
                </a:lnTo>
                <a:lnTo>
                  <a:pt x="42976" y="760145"/>
                </a:lnTo>
                <a:lnTo>
                  <a:pt x="43129" y="753338"/>
                </a:lnTo>
                <a:lnTo>
                  <a:pt x="50482" y="714286"/>
                </a:lnTo>
                <a:lnTo>
                  <a:pt x="54038" y="704773"/>
                </a:lnTo>
                <a:lnTo>
                  <a:pt x="52387" y="701040"/>
                </a:lnTo>
                <a:lnTo>
                  <a:pt x="45770" y="698449"/>
                </a:lnTo>
                <a:lnTo>
                  <a:pt x="42037" y="700100"/>
                </a:lnTo>
                <a:lnTo>
                  <a:pt x="40741" y="703414"/>
                </a:lnTo>
                <a:lnTo>
                  <a:pt x="30746" y="745528"/>
                </a:lnTo>
                <a:lnTo>
                  <a:pt x="30060" y="760145"/>
                </a:lnTo>
                <a:lnTo>
                  <a:pt x="37693" y="805408"/>
                </a:lnTo>
                <a:lnTo>
                  <a:pt x="58216" y="844562"/>
                </a:lnTo>
                <a:lnTo>
                  <a:pt x="87122" y="878293"/>
                </a:lnTo>
                <a:lnTo>
                  <a:pt x="120345" y="909662"/>
                </a:lnTo>
                <a:lnTo>
                  <a:pt x="130009" y="918489"/>
                </a:lnTo>
                <a:lnTo>
                  <a:pt x="139560" y="927379"/>
                </a:lnTo>
                <a:lnTo>
                  <a:pt x="148907" y="936383"/>
                </a:lnTo>
                <a:lnTo>
                  <a:pt x="157949" y="945565"/>
                </a:lnTo>
                <a:lnTo>
                  <a:pt x="98945" y="945565"/>
                </a:lnTo>
                <a:lnTo>
                  <a:pt x="91567" y="948893"/>
                </a:lnTo>
                <a:lnTo>
                  <a:pt x="80835" y="959624"/>
                </a:lnTo>
                <a:lnTo>
                  <a:pt x="77520" y="967003"/>
                </a:lnTo>
                <a:lnTo>
                  <a:pt x="77533" y="983183"/>
                </a:lnTo>
                <a:lnTo>
                  <a:pt x="80873" y="990574"/>
                </a:lnTo>
                <a:lnTo>
                  <a:pt x="91554" y="1001280"/>
                </a:lnTo>
                <a:lnTo>
                  <a:pt x="98933" y="1004608"/>
                </a:lnTo>
                <a:lnTo>
                  <a:pt x="128231" y="1004608"/>
                </a:lnTo>
                <a:lnTo>
                  <a:pt x="131127" y="1001712"/>
                </a:lnTo>
                <a:lnTo>
                  <a:pt x="131127" y="994587"/>
                </a:lnTo>
                <a:lnTo>
                  <a:pt x="128231" y="991692"/>
                </a:lnTo>
                <a:lnTo>
                  <a:pt x="102463" y="991692"/>
                </a:lnTo>
                <a:lnTo>
                  <a:pt x="98310" y="989825"/>
                </a:lnTo>
                <a:lnTo>
                  <a:pt x="92303" y="983805"/>
                </a:lnTo>
                <a:lnTo>
                  <a:pt x="90436" y="979652"/>
                </a:lnTo>
                <a:lnTo>
                  <a:pt x="90424" y="970508"/>
                </a:lnTo>
                <a:lnTo>
                  <a:pt x="92290" y="966343"/>
                </a:lnTo>
                <a:lnTo>
                  <a:pt x="98323" y="960323"/>
                </a:lnTo>
                <a:lnTo>
                  <a:pt x="102476" y="958456"/>
                </a:lnTo>
                <a:lnTo>
                  <a:pt x="169633" y="958456"/>
                </a:lnTo>
                <a:lnTo>
                  <a:pt x="173494" y="963002"/>
                </a:lnTo>
                <a:lnTo>
                  <a:pt x="177177" y="967651"/>
                </a:lnTo>
                <a:lnTo>
                  <a:pt x="180949" y="972921"/>
                </a:lnTo>
                <a:lnTo>
                  <a:pt x="181457" y="973442"/>
                </a:lnTo>
                <a:lnTo>
                  <a:pt x="184937" y="975944"/>
                </a:lnTo>
                <a:lnTo>
                  <a:pt x="188976" y="975283"/>
                </a:lnTo>
                <a:lnTo>
                  <a:pt x="194487" y="967651"/>
                </a:lnTo>
                <a:lnTo>
                  <a:pt x="198145" y="963002"/>
                </a:lnTo>
                <a:lnTo>
                  <a:pt x="202018" y="958456"/>
                </a:lnTo>
                <a:lnTo>
                  <a:pt x="269189" y="958456"/>
                </a:lnTo>
                <a:lnTo>
                  <a:pt x="273342" y="960323"/>
                </a:lnTo>
                <a:lnTo>
                  <a:pt x="279361" y="966343"/>
                </a:lnTo>
                <a:lnTo>
                  <a:pt x="281228" y="970508"/>
                </a:lnTo>
                <a:lnTo>
                  <a:pt x="281228" y="979652"/>
                </a:lnTo>
                <a:lnTo>
                  <a:pt x="279361" y="983805"/>
                </a:lnTo>
                <a:lnTo>
                  <a:pt x="276339" y="986840"/>
                </a:lnTo>
                <a:lnTo>
                  <a:pt x="273329" y="989825"/>
                </a:lnTo>
                <a:lnTo>
                  <a:pt x="269176" y="991692"/>
                </a:lnTo>
                <a:lnTo>
                  <a:pt x="147383" y="991692"/>
                </a:lnTo>
                <a:lnTo>
                  <a:pt x="144487" y="994587"/>
                </a:lnTo>
                <a:lnTo>
                  <a:pt x="144487" y="1001712"/>
                </a:lnTo>
                <a:lnTo>
                  <a:pt x="147383" y="1004608"/>
                </a:lnTo>
                <a:lnTo>
                  <a:pt x="272694" y="1004608"/>
                </a:lnTo>
                <a:lnTo>
                  <a:pt x="280073" y="1001280"/>
                </a:lnTo>
                <a:lnTo>
                  <a:pt x="290791" y="990574"/>
                </a:lnTo>
                <a:lnTo>
                  <a:pt x="294119" y="983183"/>
                </a:lnTo>
                <a:lnTo>
                  <a:pt x="294119" y="967003"/>
                </a:lnTo>
                <a:lnTo>
                  <a:pt x="290791" y="959624"/>
                </a:lnTo>
                <a:lnTo>
                  <a:pt x="289623" y="958456"/>
                </a:lnTo>
                <a:lnTo>
                  <a:pt x="289153" y="957973"/>
                </a:lnTo>
                <a:lnTo>
                  <a:pt x="280085" y="948893"/>
                </a:lnTo>
                <a:lnTo>
                  <a:pt x="272707" y="945565"/>
                </a:lnTo>
                <a:lnTo>
                  <a:pt x="213652" y="945565"/>
                </a:lnTo>
                <a:lnTo>
                  <a:pt x="222707" y="936383"/>
                </a:lnTo>
                <a:lnTo>
                  <a:pt x="232054" y="927379"/>
                </a:lnTo>
                <a:lnTo>
                  <a:pt x="241617" y="918489"/>
                </a:lnTo>
                <a:lnTo>
                  <a:pt x="251256" y="909662"/>
                </a:lnTo>
                <a:lnTo>
                  <a:pt x="284480" y="878293"/>
                </a:lnTo>
                <a:lnTo>
                  <a:pt x="313397" y="844562"/>
                </a:lnTo>
                <a:lnTo>
                  <a:pt x="333819" y="806005"/>
                </a:lnTo>
                <a:lnTo>
                  <a:pt x="341566" y="760145"/>
                </a:lnTo>
                <a:close/>
              </a:path>
              <a:path w="400685" h="1005205">
                <a:moveTo>
                  <a:pt x="364426" y="312420"/>
                </a:moveTo>
                <a:lnTo>
                  <a:pt x="363385" y="308610"/>
                </a:lnTo>
                <a:lnTo>
                  <a:pt x="353631" y="302260"/>
                </a:lnTo>
                <a:lnTo>
                  <a:pt x="349694" y="303530"/>
                </a:lnTo>
                <a:lnTo>
                  <a:pt x="346138" y="309880"/>
                </a:lnTo>
                <a:lnTo>
                  <a:pt x="347179" y="313690"/>
                </a:lnTo>
                <a:lnTo>
                  <a:pt x="350253" y="316230"/>
                </a:lnTo>
                <a:lnTo>
                  <a:pt x="356920" y="320040"/>
                </a:lnTo>
                <a:lnTo>
                  <a:pt x="360857" y="318770"/>
                </a:lnTo>
                <a:lnTo>
                  <a:pt x="364426" y="312420"/>
                </a:lnTo>
                <a:close/>
              </a:path>
              <a:path w="400685" h="1005205">
                <a:moveTo>
                  <a:pt x="364426" y="205740"/>
                </a:moveTo>
                <a:lnTo>
                  <a:pt x="360895" y="199390"/>
                </a:lnTo>
                <a:lnTo>
                  <a:pt x="356958" y="198120"/>
                </a:lnTo>
                <a:lnTo>
                  <a:pt x="353885" y="200660"/>
                </a:lnTo>
                <a:lnTo>
                  <a:pt x="347205" y="204470"/>
                </a:lnTo>
                <a:lnTo>
                  <a:pt x="346151" y="208280"/>
                </a:lnTo>
                <a:lnTo>
                  <a:pt x="349681" y="214630"/>
                </a:lnTo>
                <a:lnTo>
                  <a:pt x="353618" y="214630"/>
                </a:lnTo>
                <a:lnTo>
                  <a:pt x="363359" y="209550"/>
                </a:lnTo>
                <a:lnTo>
                  <a:pt x="364426" y="205740"/>
                </a:lnTo>
                <a:close/>
              </a:path>
              <a:path w="400685" h="1005205">
                <a:moveTo>
                  <a:pt x="400215" y="259080"/>
                </a:moveTo>
                <a:lnTo>
                  <a:pt x="397459" y="231140"/>
                </a:lnTo>
                <a:lnTo>
                  <a:pt x="389559" y="205740"/>
                </a:lnTo>
                <a:lnTo>
                  <a:pt x="387146" y="201333"/>
                </a:lnTo>
                <a:lnTo>
                  <a:pt x="387146" y="252730"/>
                </a:lnTo>
                <a:lnTo>
                  <a:pt x="373684" y="252730"/>
                </a:lnTo>
                <a:lnTo>
                  <a:pt x="370789" y="255270"/>
                </a:lnTo>
                <a:lnTo>
                  <a:pt x="370789" y="262890"/>
                </a:lnTo>
                <a:lnTo>
                  <a:pt x="373684" y="265430"/>
                </a:lnTo>
                <a:lnTo>
                  <a:pt x="387146" y="265430"/>
                </a:lnTo>
                <a:lnTo>
                  <a:pt x="383794" y="288290"/>
                </a:lnTo>
                <a:lnTo>
                  <a:pt x="365544" y="328930"/>
                </a:lnTo>
                <a:lnTo>
                  <a:pt x="334556" y="359410"/>
                </a:lnTo>
                <a:lnTo>
                  <a:pt x="294068" y="378460"/>
                </a:lnTo>
                <a:lnTo>
                  <a:pt x="271272" y="381000"/>
                </a:lnTo>
                <a:lnTo>
                  <a:pt x="271272" y="368300"/>
                </a:lnTo>
                <a:lnTo>
                  <a:pt x="268389" y="364490"/>
                </a:lnTo>
                <a:lnTo>
                  <a:pt x="261251" y="364490"/>
                </a:lnTo>
                <a:lnTo>
                  <a:pt x="258368" y="368300"/>
                </a:lnTo>
                <a:lnTo>
                  <a:pt x="258368" y="381000"/>
                </a:lnTo>
                <a:lnTo>
                  <a:pt x="235572" y="378460"/>
                </a:lnTo>
                <a:lnTo>
                  <a:pt x="195084" y="359410"/>
                </a:lnTo>
                <a:lnTo>
                  <a:pt x="164096" y="328930"/>
                </a:lnTo>
                <a:lnTo>
                  <a:pt x="145846" y="288290"/>
                </a:lnTo>
                <a:lnTo>
                  <a:pt x="142506" y="265430"/>
                </a:lnTo>
                <a:lnTo>
                  <a:pt x="155968" y="265430"/>
                </a:lnTo>
                <a:lnTo>
                  <a:pt x="158864" y="262890"/>
                </a:lnTo>
                <a:lnTo>
                  <a:pt x="158864" y="255270"/>
                </a:lnTo>
                <a:lnTo>
                  <a:pt x="155968" y="252730"/>
                </a:lnTo>
                <a:lnTo>
                  <a:pt x="142506" y="252730"/>
                </a:lnTo>
                <a:lnTo>
                  <a:pt x="145846" y="229870"/>
                </a:lnTo>
                <a:lnTo>
                  <a:pt x="164096" y="189230"/>
                </a:lnTo>
                <a:lnTo>
                  <a:pt x="195084" y="158750"/>
                </a:lnTo>
                <a:lnTo>
                  <a:pt x="235572" y="139700"/>
                </a:lnTo>
                <a:lnTo>
                  <a:pt x="258368" y="137160"/>
                </a:lnTo>
                <a:lnTo>
                  <a:pt x="258368" y="149860"/>
                </a:lnTo>
                <a:lnTo>
                  <a:pt x="261251" y="152400"/>
                </a:lnTo>
                <a:lnTo>
                  <a:pt x="268389" y="152400"/>
                </a:lnTo>
                <a:lnTo>
                  <a:pt x="271272" y="149860"/>
                </a:lnTo>
                <a:lnTo>
                  <a:pt x="271272" y="137160"/>
                </a:lnTo>
                <a:lnTo>
                  <a:pt x="294068" y="139700"/>
                </a:lnTo>
                <a:lnTo>
                  <a:pt x="334556" y="158750"/>
                </a:lnTo>
                <a:lnTo>
                  <a:pt x="365544" y="189230"/>
                </a:lnTo>
                <a:lnTo>
                  <a:pt x="383794" y="229870"/>
                </a:lnTo>
                <a:lnTo>
                  <a:pt x="387146" y="252730"/>
                </a:lnTo>
                <a:lnTo>
                  <a:pt x="387146" y="201333"/>
                </a:lnTo>
                <a:lnTo>
                  <a:pt x="377075" y="182880"/>
                </a:lnTo>
                <a:lnTo>
                  <a:pt x="360553" y="162560"/>
                </a:lnTo>
                <a:lnTo>
                  <a:pt x="356831" y="160020"/>
                </a:lnTo>
                <a:lnTo>
                  <a:pt x="352856" y="156210"/>
                </a:lnTo>
                <a:lnTo>
                  <a:pt x="348703" y="152400"/>
                </a:lnTo>
                <a:lnTo>
                  <a:pt x="348703" y="143510"/>
                </a:lnTo>
                <a:lnTo>
                  <a:pt x="348703" y="69850"/>
                </a:lnTo>
                <a:lnTo>
                  <a:pt x="347891" y="62230"/>
                </a:lnTo>
                <a:lnTo>
                  <a:pt x="345592" y="54610"/>
                </a:lnTo>
                <a:lnTo>
                  <a:pt x="341960" y="48260"/>
                </a:lnTo>
                <a:lnTo>
                  <a:pt x="338112" y="43180"/>
                </a:lnTo>
                <a:lnTo>
                  <a:pt x="337159" y="41910"/>
                </a:lnTo>
                <a:lnTo>
                  <a:pt x="336804" y="41910"/>
                </a:lnTo>
                <a:lnTo>
                  <a:pt x="330796" y="36830"/>
                </a:lnTo>
                <a:lnTo>
                  <a:pt x="323913" y="33020"/>
                </a:lnTo>
                <a:lnTo>
                  <a:pt x="316318" y="30480"/>
                </a:lnTo>
                <a:lnTo>
                  <a:pt x="292798" y="30480"/>
                </a:lnTo>
                <a:lnTo>
                  <a:pt x="292798" y="16510"/>
                </a:lnTo>
                <a:lnTo>
                  <a:pt x="290880" y="12700"/>
                </a:lnTo>
                <a:lnTo>
                  <a:pt x="290245" y="11430"/>
                </a:lnTo>
                <a:lnTo>
                  <a:pt x="282016" y="2540"/>
                </a:lnTo>
                <a:lnTo>
                  <a:pt x="279895" y="1600"/>
                </a:lnTo>
                <a:lnTo>
                  <a:pt x="279895" y="20320"/>
                </a:lnTo>
                <a:lnTo>
                  <a:pt x="279895" y="59690"/>
                </a:lnTo>
                <a:lnTo>
                  <a:pt x="278803" y="62230"/>
                </a:lnTo>
                <a:lnTo>
                  <a:pt x="275247" y="66040"/>
                </a:lnTo>
                <a:lnTo>
                  <a:pt x="272783" y="67310"/>
                </a:lnTo>
                <a:lnTo>
                  <a:pt x="264058" y="67310"/>
                </a:lnTo>
                <a:lnTo>
                  <a:pt x="261607" y="66040"/>
                </a:lnTo>
                <a:lnTo>
                  <a:pt x="258064" y="62230"/>
                </a:lnTo>
                <a:lnTo>
                  <a:pt x="256959" y="59690"/>
                </a:lnTo>
                <a:lnTo>
                  <a:pt x="256959" y="43180"/>
                </a:lnTo>
                <a:lnTo>
                  <a:pt x="256959" y="30480"/>
                </a:lnTo>
                <a:lnTo>
                  <a:pt x="256959" y="20320"/>
                </a:lnTo>
                <a:lnTo>
                  <a:pt x="258051" y="17780"/>
                </a:lnTo>
                <a:lnTo>
                  <a:pt x="259829" y="16510"/>
                </a:lnTo>
                <a:lnTo>
                  <a:pt x="260083" y="15240"/>
                </a:lnTo>
                <a:lnTo>
                  <a:pt x="261823" y="13970"/>
                </a:lnTo>
                <a:lnTo>
                  <a:pt x="264160" y="12700"/>
                </a:lnTo>
                <a:lnTo>
                  <a:pt x="272783" y="12700"/>
                </a:lnTo>
                <a:lnTo>
                  <a:pt x="275247" y="13970"/>
                </a:lnTo>
                <a:lnTo>
                  <a:pt x="278790" y="17780"/>
                </a:lnTo>
                <a:lnTo>
                  <a:pt x="279895" y="20320"/>
                </a:lnTo>
                <a:lnTo>
                  <a:pt x="279895" y="1600"/>
                </a:lnTo>
                <a:lnTo>
                  <a:pt x="276339" y="0"/>
                </a:lnTo>
                <a:lnTo>
                  <a:pt x="260705" y="0"/>
                </a:lnTo>
                <a:lnTo>
                  <a:pt x="255193" y="2540"/>
                </a:lnTo>
                <a:lnTo>
                  <a:pt x="250685" y="6350"/>
                </a:lnTo>
                <a:lnTo>
                  <a:pt x="246583" y="11430"/>
                </a:lnTo>
                <a:lnTo>
                  <a:pt x="244030" y="16510"/>
                </a:lnTo>
                <a:lnTo>
                  <a:pt x="244030" y="30480"/>
                </a:lnTo>
                <a:lnTo>
                  <a:pt x="198755" y="30480"/>
                </a:lnTo>
                <a:lnTo>
                  <a:pt x="198755" y="16510"/>
                </a:lnTo>
                <a:lnTo>
                  <a:pt x="196837" y="12700"/>
                </a:lnTo>
                <a:lnTo>
                  <a:pt x="196202" y="11430"/>
                </a:lnTo>
                <a:lnTo>
                  <a:pt x="187985" y="2540"/>
                </a:lnTo>
                <a:lnTo>
                  <a:pt x="185851" y="1587"/>
                </a:lnTo>
                <a:lnTo>
                  <a:pt x="185851" y="20320"/>
                </a:lnTo>
                <a:lnTo>
                  <a:pt x="185851" y="59690"/>
                </a:lnTo>
                <a:lnTo>
                  <a:pt x="184759" y="62230"/>
                </a:lnTo>
                <a:lnTo>
                  <a:pt x="181190" y="66040"/>
                </a:lnTo>
                <a:lnTo>
                  <a:pt x="178739" y="67310"/>
                </a:lnTo>
                <a:lnTo>
                  <a:pt x="169989" y="67310"/>
                </a:lnTo>
                <a:lnTo>
                  <a:pt x="167551" y="66040"/>
                </a:lnTo>
                <a:lnTo>
                  <a:pt x="165506" y="63500"/>
                </a:lnTo>
                <a:lnTo>
                  <a:pt x="163893" y="62230"/>
                </a:lnTo>
                <a:lnTo>
                  <a:pt x="162902" y="59690"/>
                </a:lnTo>
                <a:lnTo>
                  <a:pt x="162902" y="43180"/>
                </a:lnTo>
                <a:lnTo>
                  <a:pt x="162902" y="30480"/>
                </a:lnTo>
                <a:lnTo>
                  <a:pt x="162902" y="20320"/>
                </a:lnTo>
                <a:lnTo>
                  <a:pt x="163995" y="17780"/>
                </a:lnTo>
                <a:lnTo>
                  <a:pt x="165773" y="16510"/>
                </a:lnTo>
                <a:lnTo>
                  <a:pt x="166027" y="15240"/>
                </a:lnTo>
                <a:lnTo>
                  <a:pt x="167779" y="13970"/>
                </a:lnTo>
                <a:lnTo>
                  <a:pt x="170116" y="12700"/>
                </a:lnTo>
                <a:lnTo>
                  <a:pt x="178739" y="12700"/>
                </a:lnTo>
                <a:lnTo>
                  <a:pt x="181190" y="13970"/>
                </a:lnTo>
                <a:lnTo>
                  <a:pt x="184734" y="17780"/>
                </a:lnTo>
                <a:lnTo>
                  <a:pt x="185851" y="20320"/>
                </a:lnTo>
                <a:lnTo>
                  <a:pt x="185851" y="1587"/>
                </a:lnTo>
                <a:lnTo>
                  <a:pt x="182295" y="0"/>
                </a:lnTo>
                <a:lnTo>
                  <a:pt x="166662" y="0"/>
                </a:lnTo>
                <a:lnTo>
                  <a:pt x="161150" y="2540"/>
                </a:lnTo>
                <a:lnTo>
                  <a:pt x="156641" y="6350"/>
                </a:lnTo>
                <a:lnTo>
                  <a:pt x="152539" y="11430"/>
                </a:lnTo>
                <a:lnTo>
                  <a:pt x="149987" y="16510"/>
                </a:lnTo>
                <a:lnTo>
                  <a:pt x="149987" y="30480"/>
                </a:lnTo>
                <a:lnTo>
                  <a:pt x="104711" y="30480"/>
                </a:lnTo>
                <a:lnTo>
                  <a:pt x="104711" y="16510"/>
                </a:lnTo>
                <a:lnTo>
                  <a:pt x="102793" y="12700"/>
                </a:lnTo>
                <a:lnTo>
                  <a:pt x="102158" y="11430"/>
                </a:lnTo>
                <a:lnTo>
                  <a:pt x="93941" y="2540"/>
                </a:lnTo>
                <a:lnTo>
                  <a:pt x="91795" y="1587"/>
                </a:lnTo>
                <a:lnTo>
                  <a:pt x="91795" y="20320"/>
                </a:lnTo>
                <a:lnTo>
                  <a:pt x="91795" y="59690"/>
                </a:lnTo>
                <a:lnTo>
                  <a:pt x="90703" y="62230"/>
                </a:lnTo>
                <a:lnTo>
                  <a:pt x="87134" y="66040"/>
                </a:lnTo>
                <a:lnTo>
                  <a:pt x="84683" y="67310"/>
                </a:lnTo>
                <a:lnTo>
                  <a:pt x="75920" y="67310"/>
                </a:lnTo>
                <a:lnTo>
                  <a:pt x="73469" y="66040"/>
                </a:lnTo>
                <a:lnTo>
                  <a:pt x="69938" y="62230"/>
                </a:lnTo>
                <a:lnTo>
                  <a:pt x="68834" y="59690"/>
                </a:lnTo>
                <a:lnTo>
                  <a:pt x="68834" y="43180"/>
                </a:lnTo>
                <a:lnTo>
                  <a:pt x="68834" y="20320"/>
                </a:lnTo>
                <a:lnTo>
                  <a:pt x="69926" y="17780"/>
                </a:lnTo>
                <a:lnTo>
                  <a:pt x="71958" y="15240"/>
                </a:lnTo>
                <a:lnTo>
                  <a:pt x="73710" y="13970"/>
                </a:lnTo>
                <a:lnTo>
                  <a:pt x="76060" y="12700"/>
                </a:lnTo>
                <a:lnTo>
                  <a:pt x="84683" y="12700"/>
                </a:lnTo>
                <a:lnTo>
                  <a:pt x="87134" y="13970"/>
                </a:lnTo>
                <a:lnTo>
                  <a:pt x="90678" y="17780"/>
                </a:lnTo>
                <a:lnTo>
                  <a:pt x="91795" y="20320"/>
                </a:lnTo>
                <a:lnTo>
                  <a:pt x="91795" y="1587"/>
                </a:lnTo>
                <a:lnTo>
                  <a:pt x="88252" y="0"/>
                </a:lnTo>
                <a:lnTo>
                  <a:pt x="72593" y="0"/>
                </a:lnTo>
                <a:lnTo>
                  <a:pt x="67081" y="2540"/>
                </a:lnTo>
                <a:lnTo>
                  <a:pt x="62585" y="7620"/>
                </a:lnTo>
                <a:lnTo>
                  <a:pt x="58483" y="11430"/>
                </a:lnTo>
                <a:lnTo>
                  <a:pt x="55930" y="16510"/>
                </a:lnTo>
                <a:lnTo>
                  <a:pt x="55930" y="30480"/>
                </a:lnTo>
                <a:lnTo>
                  <a:pt x="32397" y="30480"/>
                </a:lnTo>
                <a:lnTo>
                  <a:pt x="825" y="62230"/>
                </a:lnTo>
                <a:lnTo>
                  <a:pt x="0" y="69850"/>
                </a:lnTo>
                <a:lnTo>
                  <a:pt x="0" y="302260"/>
                </a:lnTo>
                <a:lnTo>
                  <a:pt x="24790" y="339090"/>
                </a:lnTo>
                <a:lnTo>
                  <a:pt x="40551" y="342900"/>
                </a:lnTo>
                <a:lnTo>
                  <a:pt x="134086" y="342900"/>
                </a:lnTo>
                <a:lnTo>
                  <a:pt x="136969" y="340360"/>
                </a:lnTo>
                <a:lnTo>
                  <a:pt x="136969" y="332740"/>
                </a:lnTo>
                <a:lnTo>
                  <a:pt x="134086" y="330200"/>
                </a:lnTo>
                <a:lnTo>
                  <a:pt x="32943" y="330200"/>
                </a:lnTo>
                <a:lnTo>
                  <a:pt x="26035" y="326390"/>
                </a:lnTo>
                <a:lnTo>
                  <a:pt x="16027" y="316230"/>
                </a:lnTo>
                <a:lnTo>
                  <a:pt x="12915" y="309880"/>
                </a:lnTo>
                <a:lnTo>
                  <a:pt x="12915" y="106680"/>
                </a:lnTo>
                <a:lnTo>
                  <a:pt x="52933" y="106680"/>
                </a:lnTo>
                <a:lnTo>
                  <a:pt x="55829" y="102870"/>
                </a:lnTo>
                <a:lnTo>
                  <a:pt x="55829" y="96520"/>
                </a:lnTo>
                <a:lnTo>
                  <a:pt x="52933" y="93980"/>
                </a:lnTo>
                <a:lnTo>
                  <a:pt x="12915" y="93980"/>
                </a:lnTo>
                <a:lnTo>
                  <a:pt x="12915" y="62230"/>
                </a:lnTo>
                <a:lnTo>
                  <a:pt x="16002" y="55880"/>
                </a:lnTo>
                <a:lnTo>
                  <a:pt x="26022" y="45720"/>
                </a:lnTo>
                <a:lnTo>
                  <a:pt x="32931" y="43180"/>
                </a:lnTo>
                <a:lnTo>
                  <a:pt x="55918" y="43180"/>
                </a:lnTo>
                <a:lnTo>
                  <a:pt x="55918" y="63500"/>
                </a:lnTo>
                <a:lnTo>
                  <a:pt x="58470" y="68580"/>
                </a:lnTo>
                <a:lnTo>
                  <a:pt x="66725" y="77470"/>
                </a:lnTo>
                <a:lnTo>
                  <a:pt x="72390" y="80010"/>
                </a:lnTo>
                <a:lnTo>
                  <a:pt x="88239" y="80010"/>
                </a:lnTo>
                <a:lnTo>
                  <a:pt x="93916" y="77470"/>
                </a:lnTo>
                <a:lnTo>
                  <a:pt x="102146" y="68580"/>
                </a:lnTo>
                <a:lnTo>
                  <a:pt x="102781" y="67310"/>
                </a:lnTo>
                <a:lnTo>
                  <a:pt x="104698" y="63500"/>
                </a:lnTo>
                <a:lnTo>
                  <a:pt x="104698" y="43180"/>
                </a:lnTo>
                <a:lnTo>
                  <a:pt x="149974" y="43180"/>
                </a:lnTo>
                <a:lnTo>
                  <a:pt x="149974" y="63500"/>
                </a:lnTo>
                <a:lnTo>
                  <a:pt x="152374" y="68580"/>
                </a:lnTo>
                <a:lnTo>
                  <a:pt x="156641" y="73660"/>
                </a:lnTo>
                <a:lnTo>
                  <a:pt x="160743" y="77470"/>
                </a:lnTo>
                <a:lnTo>
                  <a:pt x="166433" y="80010"/>
                </a:lnTo>
                <a:lnTo>
                  <a:pt x="182295" y="80010"/>
                </a:lnTo>
                <a:lnTo>
                  <a:pt x="187985" y="77470"/>
                </a:lnTo>
                <a:lnTo>
                  <a:pt x="196202" y="68580"/>
                </a:lnTo>
                <a:lnTo>
                  <a:pt x="196837" y="67310"/>
                </a:lnTo>
                <a:lnTo>
                  <a:pt x="198755" y="63500"/>
                </a:lnTo>
                <a:lnTo>
                  <a:pt x="198755" y="43180"/>
                </a:lnTo>
                <a:lnTo>
                  <a:pt x="244030" y="43180"/>
                </a:lnTo>
                <a:lnTo>
                  <a:pt x="244030" y="63500"/>
                </a:lnTo>
                <a:lnTo>
                  <a:pt x="246583" y="68580"/>
                </a:lnTo>
                <a:lnTo>
                  <a:pt x="254787" y="77470"/>
                </a:lnTo>
                <a:lnTo>
                  <a:pt x="260464" y="80010"/>
                </a:lnTo>
                <a:lnTo>
                  <a:pt x="276339" y="80010"/>
                </a:lnTo>
                <a:lnTo>
                  <a:pt x="282016" y="77470"/>
                </a:lnTo>
                <a:lnTo>
                  <a:pt x="290245" y="68580"/>
                </a:lnTo>
                <a:lnTo>
                  <a:pt x="290880" y="67310"/>
                </a:lnTo>
                <a:lnTo>
                  <a:pt x="292798" y="63500"/>
                </a:lnTo>
                <a:lnTo>
                  <a:pt x="292798" y="43180"/>
                </a:lnTo>
                <a:lnTo>
                  <a:pt x="315760" y="43180"/>
                </a:lnTo>
                <a:lnTo>
                  <a:pt x="322668" y="45720"/>
                </a:lnTo>
                <a:lnTo>
                  <a:pt x="327977" y="50800"/>
                </a:lnTo>
                <a:lnTo>
                  <a:pt x="332816" y="55880"/>
                </a:lnTo>
                <a:lnTo>
                  <a:pt x="335800" y="63500"/>
                </a:lnTo>
                <a:lnTo>
                  <a:pt x="335800" y="93980"/>
                </a:lnTo>
                <a:lnTo>
                  <a:pt x="98920" y="93980"/>
                </a:lnTo>
                <a:lnTo>
                  <a:pt x="96024" y="96520"/>
                </a:lnTo>
                <a:lnTo>
                  <a:pt x="96024" y="102870"/>
                </a:lnTo>
                <a:lnTo>
                  <a:pt x="98920" y="106680"/>
                </a:lnTo>
                <a:lnTo>
                  <a:pt x="335800" y="106680"/>
                </a:lnTo>
                <a:lnTo>
                  <a:pt x="335800" y="143510"/>
                </a:lnTo>
                <a:lnTo>
                  <a:pt x="324269" y="137160"/>
                </a:lnTo>
                <a:lnTo>
                  <a:pt x="319659" y="134620"/>
                </a:lnTo>
                <a:lnTo>
                  <a:pt x="302323" y="128270"/>
                </a:lnTo>
                <a:lnTo>
                  <a:pt x="283984" y="124460"/>
                </a:lnTo>
                <a:lnTo>
                  <a:pt x="264820" y="123190"/>
                </a:lnTo>
                <a:lnTo>
                  <a:pt x="237528" y="125730"/>
                </a:lnTo>
                <a:lnTo>
                  <a:pt x="189103" y="146050"/>
                </a:lnTo>
                <a:lnTo>
                  <a:pt x="152539" y="182880"/>
                </a:lnTo>
                <a:lnTo>
                  <a:pt x="132156" y="231140"/>
                </a:lnTo>
                <a:lnTo>
                  <a:pt x="129413" y="259080"/>
                </a:lnTo>
                <a:lnTo>
                  <a:pt x="132156" y="285750"/>
                </a:lnTo>
                <a:lnTo>
                  <a:pt x="152539" y="334010"/>
                </a:lnTo>
                <a:lnTo>
                  <a:pt x="189115" y="370840"/>
                </a:lnTo>
                <a:lnTo>
                  <a:pt x="237528" y="391160"/>
                </a:lnTo>
                <a:lnTo>
                  <a:pt x="264820" y="393700"/>
                </a:lnTo>
                <a:lnTo>
                  <a:pt x="292100" y="391160"/>
                </a:lnTo>
                <a:lnTo>
                  <a:pt x="317525" y="383540"/>
                </a:lnTo>
                <a:lnTo>
                  <a:pt x="322122" y="381000"/>
                </a:lnTo>
                <a:lnTo>
                  <a:pt x="340512" y="370840"/>
                </a:lnTo>
                <a:lnTo>
                  <a:pt x="360553" y="354330"/>
                </a:lnTo>
                <a:lnTo>
                  <a:pt x="377075" y="334010"/>
                </a:lnTo>
                <a:lnTo>
                  <a:pt x="389559" y="311150"/>
                </a:lnTo>
                <a:lnTo>
                  <a:pt x="397459" y="285750"/>
                </a:lnTo>
                <a:lnTo>
                  <a:pt x="400215" y="2590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115" dirty="0"/>
          </a:p>
        </p:txBody>
      </p:sp>
      <p:sp>
        <p:nvSpPr>
          <p:cNvPr id="32" name="object 6">
            <a:extLst>
              <a:ext uri="{FF2B5EF4-FFF2-40B4-BE49-F238E27FC236}">
                <a16:creationId xmlns:a16="http://schemas.microsoft.com/office/drawing/2014/main" id="{2E162FCC-01D6-9D47-7595-0A94FC988FBA}"/>
              </a:ext>
            </a:extLst>
          </p:cNvPr>
          <p:cNvSpPr/>
          <p:nvPr userDrawn="1"/>
        </p:nvSpPr>
        <p:spPr>
          <a:xfrm>
            <a:off x="1496071" y="2181214"/>
            <a:ext cx="4567535" cy="403684"/>
          </a:xfrm>
          <a:custGeom>
            <a:avLst/>
            <a:gdLst/>
            <a:ahLst/>
            <a:cxnLst/>
            <a:rect l="l" t="t" r="r" b="b"/>
            <a:pathLst>
              <a:path w="3690620" h="374014">
                <a:moveTo>
                  <a:pt x="3503574" y="0"/>
                </a:moveTo>
                <a:lnTo>
                  <a:pt x="186880" y="0"/>
                </a:lnTo>
                <a:lnTo>
                  <a:pt x="137199" y="6675"/>
                </a:lnTo>
                <a:lnTo>
                  <a:pt x="92557" y="25514"/>
                </a:lnTo>
                <a:lnTo>
                  <a:pt x="54735" y="54735"/>
                </a:lnTo>
                <a:lnTo>
                  <a:pt x="25514" y="92557"/>
                </a:lnTo>
                <a:lnTo>
                  <a:pt x="6675" y="137199"/>
                </a:lnTo>
                <a:lnTo>
                  <a:pt x="0" y="186880"/>
                </a:lnTo>
                <a:lnTo>
                  <a:pt x="6675" y="236561"/>
                </a:lnTo>
                <a:lnTo>
                  <a:pt x="25514" y="281203"/>
                </a:lnTo>
                <a:lnTo>
                  <a:pt x="54735" y="319025"/>
                </a:lnTo>
                <a:lnTo>
                  <a:pt x="92557" y="348246"/>
                </a:lnTo>
                <a:lnTo>
                  <a:pt x="137199" y="367085"/>
                </a:lnTo>
                <a:lnTo>
                  <a:pt x="186880" y="373761"/>
                </a:lnTo>
                <a:lnTo>
                  <a:pt x="3503574" y="373761"/>
                </a:lnTo>
                <a:lnTo>
                  <a:pt x="3553256" y="367085"/>
                </a:lnTo>
                <a:lnTo>
                  <a:pt x="3597900" y="348246"/>
                </a:lnTo>
                <a:lnTo>
                  <a:pt x="3635725" y="319025"/>
                </a:lnTo>
                <a:lnTo>
                  <a:pt x="3664950" y="281203"/>
                </a:lnTo>
                <a:lnTo>
                  <a:pt x="3683791" y="236561"/>
                </a:lnTo>
                <a:lnTo>
                  <a:pt x="3690467" y="186880"/>
                </a:lnTo>
                <a:lnTo>
                  <a:pt x="3683791" y="137199"/>
                </a:lnTo>
                <a:lnTo>
                  <a:pt x="3664950" y="92557"/>
                </a:lnTo>
                <a:lnTo>
                  <a:pt x="3635725" y="54735"/>
                </a:lnTo>
                <a:lnTo>
                  <a:pt x="3597900" y="25514"/>
                </a:lnTo>
                <a:lnTo>
                  <a:pt x="3553256" y="6675"/>
                </a:lnTo>
                <a:lnTo>
                  <a:pt x="3503574" y="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</p:spPr>
        <p:txBody>
          <a:bodyPr wrap="square" lIns="0" tIns="0" rIns="0" bIns="0" rtlCol="0"/>
          <a:lstStyle/>
          <a:p>
            <a:endParaRPr sz="2115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AAB0FC88-A265-8A5B-BFA8-EA1F1CD715A9}"/>
              </a:ext>
            </a:extLst>
          </p:cNvPr>
          <p:cNvSpPr txBox="1"/>
          <p:nvPr userDrawn="1"/>
        </p:nvSpPr>
        <p:spPr>
          <a:xfrm>
            <a:off x="1897485" y="2671147"/>
            <a:ext cx="3795702" cy="557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934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511" b="1" dirty="0">
                <a:solidFill>
                  <a:srgbClr val="00A3C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Ferrer</a:t>
            </a:r>
            <a:r>
              <a:rPr lang="es-ES" sz="151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invites </a:t>
            </a:r>
            <a:r>
              <a:rPr lang="es-ES" sz="151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s-ES" sz="151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51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s-ES" sz="151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51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br>
              <a:rPr lang="es-ES" sz="151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511" b="1" dirty="0">
                <a:solidFill>
                  <a:srgbClr val="00A3C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ILD-PH Expert </a:t>
            </a:r>
            <a:r>
              <a:rPr lang="es-ES" sz="1511" b="1" dirty="0" err="1">
                <a:solidFill>
                  <a:srgbClr val="00A3C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Forum</a:t>
            </a:r>
            <a:endParaRPr lang="es-ES" sz="1511" dirty="0">
              <a:solidFill>
                <a:srgbClr val="00A3C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D3A9778-F347-485A-5F0A-EB18EAB4EDD6}"/>
              </a:ext>
            </a:extLst>
          </p:cNvPr>
          <p:cNvSpPr txBox="1"/>
          <p:nvPr userDrawn="1"/>
        </p:nvSpPr>
        <p:spPr>
          <a:xfrm>
            <a:off x="2202271" y="3430981"/>
            <a:ext cx="3155135" cy="324833"/>
          </a:xfrm>
          <a:prstGeom prst="rect">
            <a:avLst/>
          </a:prstGeom>
          <a:gradFill>
            <a:gsLst>
              <a:gs pos="100000">
                <a:srgbClr val="FFC000">
                  <a:alpha val="0"/>
                </a:srgbClr>
              </a:gs>
              <a:gs pos="0">
                <a:srgbClr val="FFC000">
                  <a:alpha val="0"/>
                </a:srgbClr>
              </a:gs>
              <a:gs pos="43000">
                <a:srgbClr val="FFC000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51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367EA62-9387-F9EA-1862-ACED922E1165}"/>
              </a:ext>
            </a:extLst>
          </p:cNvPr>
          <p:cNvSpPr txBox="1"/>
          <p:nvPr userDrawn="1"/>
        </p:nvSpPr>
        <p:spPr>
          <a:xfrm>
            <a:off x="2202271" y="4991084"/>
            <a:ext cx="3155135" cy="324833"/>
          </a:xfrm>
          <a:prstGeom prst="rect">
            <a:avLst/>
          </a:prstGeom>
          <a:gradFill>
            <a:gsLst>
              <a:gs pos="100000">
                <a:srgbClr val="FFC000">
                  <a:alpha val="0"/>
                </a:srgbClr>
              </a:gs>
              <a:gs pos="0">
                <a:srgbClr val="FFC000">
                  <a:alpha val="0"/>
                </a:srgbClr>
              </a:gs>
              <a:gs pos="43000">
                <a:srgbClr val="FFC000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51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3196132-7F97-CA47-3392-9CA708B4F459}"/>
              </a:ext>
            </a:extLst>
          </p:cNvPr>
          <p:cNvSpPr txBox="1"/>
          <p:nvPr userDrawn="1"/>
        </p:nvSpPr>
        <p:spPr>
          <a:xfrm>
            <a:off x="0" y="6164142"/>
            <a:ext cx="7559675" cy="324833"/>
          </a:xfrm>
          <a:prstGeom prst="rect">
            <a:avLst/>
          </a:prstGeom>
          <a:gradFill>
            <a:gsLst>
              <a:gs pos="100000">
                <a:srgbClr val="84BF4B">
                  <a:alpha val="0"/>
                </a:srgbClr>
              </a:gs>
              <a:gs pos="0">
                <a:srgbClr val="84BF4B">
                  <a:alpha val="0"/>
                </a:srgbClr>
              </a:gs>
              <a:gs pos="47000">
                <a:srgbClr val="84BF4B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51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</a:p>
        </p:txBody>
      </p:sp>
      <p:sp>
        <p:nvSpPr>
          <p:cNvPr id="38" name="Redondear rectángulo de esquina del mismo lado 37">
            <a:extLst>
              <a:ext uri="{FF2B5EF4-FFF2-40B4-BE49-F238E27FC236}">
                <a16:creationId xmlns:a16="http://schemas.microsoft.com/office/drawing/2014/main" id="{58185FBA-51BC-4047-2549-20F2576AA4F3}"/>
              </a:ext>
            </a:extLst>
          </p:cNvPr>
          <p:cNvSpPr/>
          <p:nvPr userDrawn="1"/>
        </p:nvSpPr>
        <p:spPr>
          <a:xfrm rot="10800000">
            <a:off x="9595" y="6494919"/>
            <a:ext cx="7550080" cy="3351358"/>
          </a:xfrm>
          <a:prstGeom prst="round2SameRect">
            <a:avLst/>
          </a:prstGeom>
          <a:solidFill>
            <a:schemeClr val="bg1"/>
          </a:solidFill>
          <a:ln w="25400">
            <a:gradFill>
              <a:gsLst>
                <a:gs pos="0">
                  <a:srgbClr val="00A3CD">
                    <a:alpha val="3000"/>
                  </a:srgbClr>
                </a:gs>
                <a:gs pos="51000">
                  <a:srgbClr val="00A3CD">
                    <a:alpha val="66000"/>
                  </a:srgbClr>
                </a:gs>
                <a:gs pos="100000">
                  <a:srgbClr val="00A3CD">
                    <a:alpha val="3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15"/>
          </a:p>
        </p:txBody>
      </p:sp>
      <p:pic>
        <p:nvPicPr>
          <p:cNvPr id="46" name="Gráfico 45">
            <a:extLst>
              <a:ext uri="{FF2B5EF4-FFF2-40B4-BE49-F238E27FC236}">
                <a16:creationId xmlns:a16="http://schemas.microsoft.com/office/drawing/2014/main" id="{098EF406-717B-BE01-2546-8A57BF106A8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327845" y="193070"/>
            <a:ext cx="3033857" cy="1950336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029AB2DA-D579-9042-1132-87559208641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78902" y="9838507"/>
            <a:ext cx="1375910" cy="81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390/life14091203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3247395A-CB17-F5A0-5409-5F7DB45C9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295" y="3817620"/>
            <a:ext cx="6688718" cy="906881"/>
          </a:xfrm>
        </p:spPr>
        <p:txBody>
          <a:bodyPr lIns="91440" tIns="45720" rIns="91440" bIns="45720" anchor="t">
            <a:noAutofit/>
          </a:bodyPr>
          <a:lstStyle/>
          <a:p>
            <a:pPr algn="just"/>
            <a:r>
              <a:rPr lang="es-ES" sz="1000" err="1">
                <a:latin typeface="Arial"/>
                <a:cs typeface="Arial"/>
              </a:rPr>
              <a:t>Pulmonary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hypertension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associated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with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interstitial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lung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disease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is</a:t>
            </a:r>
            <a:r>
              <a:rPr lang="es-ES" sz="1000" dirty="0">
                <a:latin typeface="Arial"/>
                <a:cs typeface="Arial"/>
              </a:rPr>
              <a:t> a </a:t>
            </a:r>
            <a:r>
              <a:rPr lang="es-ES" sz="1000" err="1">
                <a:latin typeface="Arial"/>
                <a:cs typeface="Arial"/>
              </a:rPr>
              <a:t>major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complication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that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worsens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morbidity</a:t>
            </a:r>
            <a:r>
              <a:rPr lang="es-ES" sz="1000" dirty="0">
                <a:latin typeface="Arial"/>
                <a:cs typeface="Arial"/>
              </a:rPr>
              <a:t> and </a:t>
            </a:r>
            <a:r>
              <a:rPr lang="es-ES" sz="1000" err="1">
                <a:latin typeface="Arial"/>
                <a:cs typeface="Arial"/>
              </a:rPr>
              <a:t>mortality</a:t>
            </a:r>
            <a:r>
              <a:rPr lang="es-ES" sz="1000" dirty="0">
                <a:latin typeface="Arial"/>
                <a:cs typeface="Arial"/>
              </a:rPr>
              <a:t> in </a:t>
            </a:r>
            <a:r>
              <a:rPr lang="es-ES" sz="1000" err="1">
                <a:latin typeface="Arial"/>
                <a:cs typeface="Arial"/>
              </a:rPr>
              <a:t>affected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patients</a:t>
            </a:r>
            <a:r>
              <a:rPr lang="es-ES" sz="1000" dirty="0">
                <a:latin typeface="Arial"/>
                <a:cs typeface="Arial"/>
              </a:rPr>
              <a:t>. </a:t>
            </a:r>
            <a:r>
              <a:rPr lang="es-ES" sz="1000" err="1">
                <a:latin typeface="Arial"/>
                <a:cs typeface="Arial"/>
              </a:rPr>
              <a:t>This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condition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occurs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when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pulmonary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hypertension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develops</a:t>
            </a:r>
            <a:r>
              <a:rPr lang="es-ES" sz="1000" dirty="0">
                <a:latin typeface="Arial"/>
                <a:cs typeface="Arial"/>
              </a:rPr>
              <a:t> in </a:t>
            </a:r>
            <a:r>
              <a:rPr lang="es-ES" sz="1000" err="1">
                <a:latin typeface="Arial"/>
                <a:cs typeface="Arial"/>
              </a:rPr>
              <a:t>the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context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of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interstitial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lung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disease</a:t>
            </a:r>
            <a:r>
              <a:rPr lang="es-ES" sz="1000" dirty="0">
                <a:latin typeface="Arial"/>
                <a:cs typeface="Arial"/>
              </a:rPr>
              <a:t>, </a:t>
            </a:r>
            <a:r>
              <a:rPr lang="es-ES" sz="1000" err="1">
                <a:latin typeface="Arial"/>
                <a:cs typeface="Arial"/>
              </a:rPr>
              <a:t>often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leading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to</a:t>
            </a:r>
            <a:r>
              <a:rPr lang="es-ES" sz="1000" dirty="0">
                <a:latin typeface="Arial"/>
                <a:cs typeface="Arial"/>
              </a:rPr>
              <a:t> a </a:t>
            </a:r>
            <a:r>
              <a:rPr lang="es-ES" sz="1000" err="1">
                <a:latin typeface="Arial"/>
                <a:cs typeface="Arial"/>
              </a:rPr>
              <a:t>complex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interplay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of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pathophysiological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err="1">
                <a:latin typeface="Arial"/>
                <a:cs typeface="Arial"/>
              </a:rPr>
              <a:t>mechanisms</a:t>
            </a:r>
            <a:r>
              <a:rPr lang="es-ES" sz="1000" dirty="0">
                <a:latin typeface="Arial"/>
                <a:cs typeface="Arial"/>
              </a:rPr>
              <a:t>. </a:t>
            </a:r>
            <a:endParaRPr lang="en-US" dirty="0">
              <a:latin typeface="Arial"/>
              <a:cs typeface="Arial"/>
            </a:endParaRPr>
          </a:p>
          <a:p>
            <a:pPr algn="just"/>
            <a:r>
              <a:rPr lang="es-ES" sz="1000" dirty="0" err="1">
                <a:latin typeface="Arial"/>
                <a:cs typeface="Arial"/>
              </a:rPr>
              <a:t>The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prevalence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of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pulmonary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hypertension</a:t>
            </a:r>
            <a:r>
              <a:rPr lang="es-ES" sz="1000" dirty="0">
                <a:latin typeface="Arial"/>
                <a:cs typeface="Arial"/>
              </a:rPr>
              <a:t> in </a:t>
            </a:r>
            <a:r>
              <a:rPr lang="es-ES" sz="1000" dirty="0" err="1">
                <a:latin typeface="Arial"/>
                <a:cs typeface="Arial"/>
              </a:rPr>
              <a:t>interstitial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lung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disease</a:t>
            </a:r>
            <a:r>
              <a:rPr lang="es-ES" sz="1000" dirty="0">
                <a:latin typeface="Arial"/>
                <a:cs typeface="Arial"/>
              </a:rPr>
              <a:t> can </a:t>
            </a:r>
            <a:r>
              <a:rPr lang="es-ES" sz="1000" dirty="0" err="1">
                <a:latin typeface="Arial"/>
                <a:cs typeface="Arial"/>
              </a:rPr>
              <a:t>reach</a:t>
            </a:r>
            <a:r>
              <a:rPr lang="es-ES" sz="1000" dirty="0">
                <a:latin typeface="Arial"/>
                <a:cs typeface="Arial"/>
              </a:rPr>
              <a:t> 50% in cases </a:t>
            </a:r>
            <a:r>
              <a:rPr lang="es-ES" sz="1000" dirty="0" err="1">
                <a:latin typeface="Arial"/>
                <a:cs typeface="Arial"/>
              </a:rPr>
              <a:t>of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idiopathic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pulmonary</a:t>
            </a:r>
            <a:r>
              <a:rPr lang="es-ES" sz="1000" dirty="0">
                <a:latin typeface="Arial"/>
                <a:cs typeface="Arial"/>
              </a:rPr>
              <a:t> fibrosis*. </a:t>
            </a:r>
            <a:r>
              <a:rPr lang="es-ES" sz="1000" dirty="0" err="1">
                <a:latin typeface="Arial"/>
                <a:cs typeface="Arial"/>
              </a:rPr>
              <a:t>Understanding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risk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factors</a:t>
            </a:r>
            <a:r>
              <a:rPr lang="es-ES" sz="1000" dirty="0">
                <a:latin typeface="Arial"/>
                <a:cs typeface="Arial"/>
              </a:rPr>
              <a:t> and </a:t>
            </a:r>
            <a:r>
              <a:rPr lang="es-ES" sz="1000" dirty="0" err="1">
                <a:latin typeface="Arial"/>
                <a:cs typeface="Arial"/>
              </a:rPr>
              <a:t>early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detection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strategies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is</a:t>
            </a:r>
            <a:r>
              <a:rPr lang="es-ES" sz="1000" dirty="0">
                <a:latin typeface="Arial"/>
                <a:cs typeface="Arial"/>
              </a:rPr>
              <a:t> crucial </a:t>
            </a:r>
            <a:r>
              <a:rPr lang="es-ES" sz="1000" dirty="0" err="1">
                <a:latin typeface="Arial"/>
                <a:cs typeface="Arial"/>
              </a:rPr>
              <a:t>for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effective</a:t>
            </a:r>
            <a:r>
              <a:rPr lang="es-ES" sz="1000" dirty="0">
                <a:latin typeface="Arial"/>
                <a:cs typeface="Arial"/>
              </a:rPr>
              <a:t> </a:t>
            </a:r>
            <a:r>
              <a:rPr lang="es-ES" sz="1000" dirty="0" err="1">
                <a:latin typeface="Arial"/>
                <a:cs typeface="Arial"/>
              </a:rPr>
              <a:t>management</a:t>
            </a:r>
            <a:r>
              <a:rPr lang="es-ES" sz="1000" dirty="0">
                <a:latin typeface="Arial"/>
                <a:cs typeface="Arial"/>
              </a:rPr>
              <a:t>.</a:t>
            </a:r>
            <a:endParaRPr lang="en-US" sz="1100">
              <a:latin typeface="Arial"/>
              <a:cs typeface="Arial"/>
            </a:endParaRPr>
          </a:p>
          <a:p>
            <a:pPr algn="just">
              <a:lnSpc>
                <a:spcPts val="1274"/>
              </a:lnSpc>
              <a:spcBef>
                <a:spcPts val="0"/>
              </a:spcBef>
            </a:pPr>
            <a:endParaRPr lang="es-ES" sz="950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792EC015-A06D-2C8A-6929-A935744070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err="1"/>
              <a:t>Name</a:t>
            </a:r>
            <a:r>
              <a:rPr lang="es-ES" dirty="0"/>
              <a:t> </a:t>
            </a:r>
            <a:r>
              <a:rPr lang="es-ES" dirty="0" err="1"/>
              <a:t>Last</a:t>
            </a:r>
            <a:r>
              <a:rPr lang="es-ES" dirty="0"/>
              <a:t> </a:t>
            </a:r>
            <a:r>
              <a:rPr lang="es-ES" dirty="0" err="1"/>
              <a:t>Name</a:t>
            </a:r>
            <a:endParaRPr lang="es-ES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C7752B1-1887-4094-53A2-3F601683CA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29392" y="5364182"/>
            <a:ext cx="4899747" cy="694511"/>
          </a:xfrm>
        </p:spPr>
        <p:txBody>
          <a:bodyPr lIns="91440" tIns="45720" rIns="91440" bIns="45720" anchor="t">
            <a:normAutofit/>
          </a:bodyPr>
          <a:lstStyle/>
          <a:p>
            <a:pPr algn="just"/>
            <a:r>
              <a:rPr lang="es-ES" sz="1100" dirty="0" err="1">
                <a:latin typeface="Arial"/>
                <a:cs typeface="Arial"/>
              </a:rPr>
              <a:t>To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train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specialists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from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various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countries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to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focus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on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the</a:t>
            </a:r>
            <a:r>
              <a:rPr lang="es-ES" sz="1100" dirty="0">
                <a:latin typeface="Arial"/>
                <a:cs typeface="Arial"/>
              </a:rPr>
              <a:t> care </a:t>
            </a:r>
            <a:r>
              <a:rPr lang="es-ES" sz="1100" dirty="0" err="1">
                <a:latin typeface="Arial"/>
                <a:cs typeface="Arial"/>
              </a:rPr>
              <a:t>of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patients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with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interstitial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lung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diseases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associated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with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pulmonary</a:t>
            </a:r>
            <a:r>
              <a:rPr lang="es-ES" sz="1100" dirty="0">
                <a:latin typeface="Arial"/>
                <a:cs typeface="Arial"/>
              </a:rPr>
              <a:t> </a:t>
            </a:r>
            <a:r>
              <a:rPr lang="es-ES" sz="1100" dirty="0" err="1">
                <a:latin typeface="Arial"/>
                <a:cs typeface="Arial"/>
              </a:rPr>
              <a:t>hypertension</a:t>
            </a:r>
            <a:r>
              <a:rPr lang="es-ES" sz="1100" dirty="0"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  <a:p>
            <a:pPr algn="just"/>
            <a:r>
              <a:rPr lang="es-ES" sz="600" dirty="0">
                <a:latin typeface="Arial"/>
                <a:cs typeface="Arial"/>
              </a:rPr>
              <a:t>*Lawrence, A., </a:t>
            </a:r>
            <a:r>
              <a:rPr lang="es-ES" sz="600" dirty="0" err="1">
                <a:latin typeface="Arial"/>
                <a:cs typeface="Arial"/>
              </a:rPr>
              <a:t>Myall</a:t>
            </a:r>
            <a:r>
              <a:rPr lang="es-ES" sz="600" dirty="0">
                <a:latin typeface="Arial"/>
                <a:cs typeface="Arial"/>
              </a:rPr>
              <a:t>, K., </a:t>
            </a:r>
            <a:r>
              <a:rPr lang="es-ES" sz="600" dirty="0" err="1">
                <a:latin typeface="Arial"/>
                <a:cs typeface="Arial"/>
              </a:rPr>
              <a:t>Mukherjee</a:t>
            </a:r>
            <a:r>
              <a:rPr lang="es-ES" sz="600" dirty="0">
                <a:latin typeface="Arial"/>
                <a:cs typeface="Arial"/>
              </a:rPr>
              <a:t>, B., &amp; Marino, P. </a:t>
            </a:r>
            <a:r>
              <a:rPr lang="es-ES" sz="600" dirty="0" err="1">
                <a:latin typeface="Arial"/>
                <a:cs typeface="Arial"/>
              </a:rPr>
              <a:t>Converging</a:t>
            </a:r>
            <a:r>
              <a:rPr lang="es-ES" sz="600" dirty="0">
                <a:latin typeface="Arial"/>
                <a:cs typeface="Arial"/>
              </a:rPr>
              <a:t> </a:t>
            </a:r>
            <a:r>
              <a:rPr lang="es-ES" sz="600" dirty="0" err="1">
                <a:latin typeface="Arial"/>
                <a:cs typeface="Arial"/>
              </a:rPr>
              <a:t>Pathways</a:t>
            </a:r>
            <a:r>
              <a:rPr lang="es-ES" sz="600" dirty="0">
                <a:latin typeface="Arial"/>
                <a:cs typeface="Arial"/>
              </a:rPr>
              <a:t>: A </a:t>
            </a:r>
            <a:r>
              <a:rPr lang="es-ES" sz="600" dirty="0" err="1">
                <a:latin typeface="Arial"/>
                <a:cs typeface="Arial"/>
              </a:rPr>
              <a:t>Review</a:t>
            </a:r>
            <a:r>
              <a:rPr lang="es-ES" sz="600" dirty="0">
                <a:latin typeface="Arial"/>
                <a:cs typeface="Arial"/>
              </a:rPr>
              <a:t> </a:t>
            </a:r>
            <a:r>
              <a:rPr lang="es-ES" sz="600" dirty="0" err="1">
                <a:latin typeface="Arial"/>
                <a:cs typeface="Arial"/>
              </a:rPr>
              <a:t>of</a:t>
            </a:r>
            <a:r>
              <a:rPr lang="es-ES" sz="600" dirty="0">
                <a:latin typeface="Arial"/>
                <a:cs typeface="Arial"/>
              </a:rPr>
              <a:t> </a:t>
            </a:r>
            <a:r>
              <a:rPr lang="es-ES" sz="600" dirty="0" err="1">
                <a:latin typeface="Arial"/>
                <a:cs typeface="Arial"/>
              </a:rPr>
              <a:t>Pulmonary</a:t>
            </a:r>
            <a:r>
              <a:rPr lang="es-ES" sz="600" dirty="0">
                <a:latin typeface="Arial"/>
                <a:cs typeface="Arial"/>
              </a:rPr>
              <a:t> </a:t>
            </a:r>
            <a:r>
              <a:rPr lang="es-ES" sz="600" dirty="0" err="1">
                <a:latin typeface="Arial"/>
                <a:cs typeface="Arial"/>
              </a:rPr>
              <a:t>Hypertension</a:t>
            </a:r>
            <a:r>
              <a:rPr lang="es-ES" sz="600" dirty="0">
                <a:latin typeface="Arial"/>
                <a:cs typeface="Arial"/>
              </a:rPr>
              <a:t> in </a:t>
            </a:r>
            <a:r>
              <a:rPr lang="es-ES" sz="600" dirty="0" err="1">
                <a:latin typeface="Arial"/>
                <a:cs typeface="Arial"/>
              </a:rPr>
              <a:t>Interstitial</a:t>
            </a:r>
            <a:r>
              <a:rPr lang="es-ES" sz="600" dirty="0">
                <a:latin typeface="Arial"/>
                <a:cs typeface="Arial"/>
              </a:rPr>
              <a:t> </a:t>
            </a:r>
            <a:r>
              <a:rPr lang="es-ES" sz="600" dirty="0" err="1">
                <a:latin typeface="Arial"/>
                <a:cs typeface="Arial"/>
              </a:rPr>
              <a:t>Lung</a:t>
            </a:r>
            <a:r>
              <a:rPr lang="es-ES" sz="600" dirty="0">
                <a:latin typeface="Arial"/>
                <a:cs typeface="Arial"/>
              </a:rPr>
              <a:t> </a:t>
            </a:r>
            <a:r>
              <a:rPr lang="es-ES" sz="600" dirty="0" err="1">
                <a:latin typeface="Arial"/>
                <a:cs typeface="Arial"/>
              </a:rPr>
              <a:t>Disease</a:t>
            </a:r>
            <a:r>
              <a:rPr lang="es-ES" sz="600" dirty="0">
                <a:latin typeface="Arial"/>
                <a:cs typeface="Arial"/>
              </a:rPr>
              <a:t>. Reproductive and </a:t>
            </a:r>
            <a:r>
              <a:rPr lang="es-ES" sz="600" dirty="0" err="1">
                <a:latin typeface="Arial"/>
                <a:cs typeface="Arial"/>
              </a:rPr>
              <a:t>Developmental</a:t>
            </a:r>
            <a:r>
              <a:rPr lang="es-ES" sz="600" dirty="0">
                <a:latin typeface="Arial"/>
                <a:cs typeface="Arial"/>
              </a:rPr>
              <a:t> </a:t>
            </a:r>
            <a:r>
              <a:rPr lang="es-ES" sz="600" dirty="0" err="1">
                <a:latin typeface="Arial"/>
                <a:cs typeface="Arial"/>
              </a:rPr>
              <a:t>Biology</a:t>
            </a:r>
            <a:r>
              <a:rPr lang="es-ES" sz="600" dirty="0">
                <a:latin typeface="Arial"/>
                <a:cs typeface="Arial"/>
              </a:rPr>
              <a:t> 2024;  14(9): 1203. </a:t>
            </a:r>
            <a:r>
              <a:rPr lang="es-ES" sz="600" dirty="0">
                <a:latin typeface="Arial"/>
                <a:cs typeface="Arial"/>
                <a:hlinkClick r:id="rId2"/>
              </a:rPr>
              <a:t>https://doi.org/10.3390/life14091203</a:t>
            </a:r>
            <a:endParaRPr lang="es-ES">
              <a:latin typeface="Arial"/>
              <a:cs typeface="Arial"/>
            </a:endParaRPr>
          </a:p>
          <a:p>
            <a:pPr>
              <a:lnSpc>
                <a:spcPts val="1260"/>
              </a:lnSpc>
            </a:pPr>
            <a:endParaRPr lang="es-ES" sz="13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F630CF-79EC-86CC-C649-850BA7148770}"/>
              </a:ext>
            </a:extLst>
          </p:cNvPr>
          <p:cNvSpPr txBox="1"/>
          <p:nvPr/>
        </p:nvSpPr>
        <p:spPr>
          <a:xfrm>
            <a:off x="5333343" y="502608"/>
            <a:ext cx="2072153" cy="2539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050" b="1" dirty="0">
                <a:solidFill>
                  <a:schemeClr val="bg1"/>
                </a:solidFill>
                <a:latin typeface="Arial"/>
                <a:cs typeface="Arial"/>
              </a:rPr>
              <a:t>INSERT TEXT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9707318-0F93-6780-9D8D-86A7047604C6}"/>
              </a:ext>
            </a:extLst>
          </p:cNvPr>
          <p:cNvSpPr txBox="1"/>
          <p:nvPr/>
        </p:nvSpPr>
        <p:spPr>
          <a:xfrm>
            <a:off x="5333343" y="1124012"/>
            <a:ext cx="2147505" cy="2539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050" b="1" dirty="0">
                <a:solidFill>
                  <a:schemeClr val="bg1"/>
                </a:solidFill>
                <a:latin typeface="Arial"/>
                <a:cs typeface="Arial"/>
              </a:rPr>
              <a:t>INSERT TEXT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58452C4-9185-C7A6-6FA5-0A1D547BDC70}"/>
              </a:ext>
            </a:extLst>
          </p:cNvPr>
          <p:cNvSpPr txBox="1"/>
          <p:nvPr/>
        </p:nvSpPr>
        <p:spPr>
          <a:xfrm>
            <a:off x="5706343" y="10268301"/>
            <a:ext cx="1699153" cy="22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863" dirty="0">
                <a:solidFill>
                  <a:srgbClr val="00A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TYV-35505-Nov2025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B042857-D2DF-EAB7-C302-FC2D6298623F}"/>
              </a:ext>
            </a:extLst>
          </p:cNvPr>
          <p:cNvSpPr txBox="1"/>
          <p:nvPr/>
        </p:nvSpPr>
        <p:spPr>
          <a:xfrm>
            <a:off x="180750" y="7002611"/>
            <a:ext cx="3599087" cy="2539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583"/>
              </a:spcBef>
              <a:tabLst>
                <a:tab pos="893660" algn="l"/>
              </a:tabLst>
            </a:pPr>
            <a:r>
              <a:rPr lang="es-ES" sz="1050" b="1" dirty="0">
                <a:solidFill>
                  <a:srgbClr val="F7AD00"/>
                </a:solidFill>
                <a:latin typeface="Arial"/>
                <a:cs typeface="Arial"/>
              </a:rPr>
              <a:t>INSERT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4028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8A5AC3ECF81F54C8E3058EF55398B00" ma:contentTypeVersion="7" ma:contentTypeDescription="Crear nuevo documento." ma:contentTypeScope="" ma:versionID="b24db5344d42647bea0bd0cde1d201d1">
  <xsd:schema xmlns:xsd="http://www.w3.org/2001/XMLSchema" xmlns:xs="http://www.w3.org/2001/XMLSchema" xmlns:p="http://schemas.microsoft.com/office/2006/metadata/properties" xmlns:ns2="9a9f08f7-920d-4281-999d-b7ec89f8d96a" targetNamespace="http://schemas.microsoft.com/office/2006/metadata/properties" ma:root="true" ma:fieldsID="acfa8ad40d155f8947e0a39e9dc1c095" ns2:_="">
    <xsd:import namespace="9a9f08f7-920d-4281-999d-b7ec89f8d9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f08f7-920d-4281-999d-b7ec89f8d9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629AF3-AC10-4CA8-A12C-057E750886AE}">
  <ds:schemaRefs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9a9f08f7-920d-4281-999d-b7ec89f8d96a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C56C5BA-E69A-4545-B360-BE44EFF2B0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3F8B26-9A4D-45B4-AC91-A424F0F8C2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9f08f7-920d-4281-999d-b7ec89f8d9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1018</TotalTime>
  <Words>160</Words>
  <Application>Microsoft Office PowerPoint</Application>
  <PresentationFormat>Personalizado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Montserrat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Carla Huntingford Gandoy</cp:lastModifiedBy>
  <cp:revision>110</cp:revision>
  <cp:lastPrinted>2025-07-04T07:17:30Z</cp:lastPrinted>
  <dcterms:created xsi:type="dcterms:W3CDTF">2025-06-19T20:13:01Z</dcterms:created>
  <dcterms:modified xsi:type="dcterms:W3CDTF">2025-12-04T10:49:53Z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0x01010028A5AC3ECF81F54C8E3058EF55398B00</vt:lpwstr>
  </property>
</Properties>
</file>